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4D83"/>
    <a:srgbClr val="FAFAEA"/>
    <a:srgbClr val="E6E4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879C9E-F49C-44DF-A693-F9323E75BC7A}" type="datetimeFigureOut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39985-9CC0-49DD-9371-B5C913069D0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022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agement picture + text at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36525" y="752475"/>
            <a:ext cx="8820150" cy="54943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5820384" y="752475"/>
            <a:ext cx="3144837" cy="5494338"/>
          </a:xfrm>
          <a:solidFill>
            <a:schemeClr val="bg1">
              <a:alpha val="75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6229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ce grid    2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82244933"/>
              </p:ext>
            </p:extLst>
          </p:nvPr>
        </p:nvGraphicFramePr>
        <p:xfrm>
          <a:off x="319160" y="3163257"/>
          <a:ext cx="8469918" cy="20580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646998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4511616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  <a:gridCol w="431304">
                  <a:extLst>
                    <a:ext uri="{9D8B030D-6E8A-4147-A177-3AD203B41FA5}">
                      <a16:colId xmlns:a16="http://schemas.microsoft.com/office/drawing/2014/main" val="1237903392"/>
                    </a:ext>
                  </a:extLst>
                </a:gridCol>
                <a:gridCol w="722458">
                  <a:extLst>
                    <a:ext uri="{9D8B030D-6E8A-4147-A177-3AD203B41FA5}">
                      <a16:colId xmlns:a16="http://schemas.microsoft.com/office/drawing/2014/main" val="4114276019"/>
                    </a:ext>
                  </a:extLst>
                </a:gridCol>
                <a:gridCol w="717542">
                  <a:extLst>
                    <a:ext uri="{9D8B030D-6E8A-4147-A177-3AD203B41FA5}">
                      <a16:colId xmlns:a16="http://schemas.microsoft.com/office/drawing/2014/main" val="158273333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431696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0749677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</a:t>
                      </a:r>
                      <a:r>
                        <a:rPr lang="en-GB" sz="11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  <a:endParaRPr lang="en-GB" sz="1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701601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25992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</a:tbl>
          </a:graphicData>
        </a:graphic>
      </p:graphicFrame>
      <p:sp>
        <p:nvSpPr>
          <p:cNvPr id="7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319160" y="871478"/>
            <a:ext cx="8469918" cy="2974129"/>
          </a:xfrm>
        </p:spPr>
        <p:txBody>
          <a:bodyPr/>
          <a:lstStyle>
            <a:lvl1pPr>
              <a:lnSpc>
                <a:spcPct val="114000"/>
              </a:lnSpc>
              <a:defRPr b="0"/>
            </a:lvl1pPr>
            <a:lvl5pPr>
              <a:defRPr/>
            </a:lvl5pPr>
          </a:lstStyle>
          <a:p>
            <a:pPr lvl="0"/>
            <a:r>
              <a:rPr lang="en-US" dirty="0"/>
              <a:t>Click to add question</a:t>
            </a:r>
          </a:p>
          <a:p>
            <a:pPr lvl="0"/>
            <a:r>
              <a:rPr lang="en-US" dirty="0"/>
              <a:t>What do you think about each statement?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 </a:t>
            </a:r>
            <a:r>
              <a:rPr lang="en-US" dirty="0" err="1"/>
              <a:t>vel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47870" y="4021314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947870" y="4665632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68987796"/>
              </p:ext>
            </p:extLst>
          </p:nvPr>
        </p:nvGraphicFramePr>
        <p:xfrm>
          <a:off x="319161" y="3987012"/>
          <a:ext cx="5474889" cy="589927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8992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52465563"/>
              </p:ext>
            </p:extLst>
          </p:nvPr>
        </p:nvGraphicFramePr>
        <p:xfrm>
          <a:off x="319160" y="4653139"/>
          <a:ext cx="5474889" cy="568118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811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91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dict - Explain -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457198" y="1095877"/>
            <a:ext cx="8507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Predict</a:t>
            </a: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18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197" y="1546523"/>
            <a:ext cx="4230687" cy="1392608"/>
          </a:xfrm>
        </p:spPr>
        <p:txBody>
          <a:bodyPr/>
          <a:lstStyle>
            <a:lvl1pPr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57198" y="3274760"/>
            <a:ext cx="4230687" cy="1392608"/>
          </a:xfrm>
        </p:spPr>
        <p:txBody>
          <a:bodyPr/>
          <a:lstStyle>
            <a:lvl1pPr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 hasCustomPrompt="1"/>
          </p:nvPr>
        </p:nvSpPr>
        <p:spPr>
          <a:xfrm>
            <a:off x="4794250" y="931491"/>
            <a:ext cx="3879850" cy="452072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9770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erve - Ex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457199" y="2049707"/>
            <a:ext cx="8507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Observe</a:t>
            </a: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18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75395" y="2477316"/>
            <a:ext cx="5562599" cy="1392608"/>
          </a:xfrm>
        </p:spPr>
        <p:txBody>
          <a:bodyPr/>
          <a:lstStyle>
            <a:lvl1pPr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57199" y="4224843"/>
            <a:ext cx="8216901" cy="1392608"/>
          </a:xfrm>
        </p:spPr>
        <p:txBody>
          <a:bodyPr/>
          <a:lstStyle>
            <a:lvl1pPr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5" hasCustomPrompt="1"/>
          </p:nvPr>
        </p:nvSpPr>
        <p:spPr>
          <a:xfrm>
            <a:off x="6400800" y="931491"/>
            <a:ext cx="2273300" cy="2709582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to add picture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457199" y="925794"/>
            <a:ext cx="5562599" cy="80045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defRPr sz="20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practical instruction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3656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lking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3584476" y="2512465"/>
            <a:ext cx="1970291" cy="1401510"/>
            <a:chOff x="0" y="0"/>
            <a:chExt cx="1428115" cy="973455"/>
          </a:xfrm>
        </p:grpSpPr>
        <p:grpSp>
          <p:nvGrpSpPr>
            <p:cNvPr id="7" name="Group 6"/>
            <p:cNvGrpSpPr>
              <a:grpSpLocks noChangeAspect="1"/>
            </p:cNvGrpSpPr>
            <p:nvPr userDrawn="1"/>
          </p:nvGrpSpPr>
          <p:grpSpPr>
            <a:xfrm>
              <a:off x="200025" y="0"/>
              <a:ext cx="475615" cy="611505"/>
              <a:chOff x="0" y="0"/>
              <a:chExt cx="527901" cy="688156"/>
            </a:xfrm>
          </p:grpSpPr>
          <p:sp>
            <p:nvSpPr>
              <p:cNvPr id="20" name="Freeform 19"/>
              <p:cNvSpPr/>
              <p:nvPr userDrawn="1"/>
            </p:nvSpPr>
            <p:spPr>
              <a:xfrm>
                <a:off x="0" y="334638"/>
                <a:ext cx="527901" cy="353518"/>
              </a:xfrm>
              <a:custGeom>
                <a:avLst/>
                <a:gdLst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28"/>
                  <a:gd name="connsiteY0" fmla="*/ 710852 h 710852"/>
                  <a:gd name="connsiteX1" fmla="*/ 537328 w 537328"/>
                  <a:gd name="connsiteY1" fmla="*/ 352633 h 710852"/>
                  <a:gd name="connsiteX2" fmla="*/ 9427 w 537328"/>
                  <a:gd name="connsiteY2" fmla="*/ 352633 h 710852"/>
                  <a:gd name="connsiteX3" fmla="*/ 9427 w 537328"/>
                  <a:gd name="connsiteY3" fmla="*/ 333780 h 710852"/>
                  <a:gd name="connsiteX0" fmla="*/ 0 w 537328"/>
                  <a:gd name="connsiteY0" fmla="*/ 1461154 h 1461154"/>
                  <a:gd name="connsiteX1" fmla="*/ 537328 w 537328"/>
                  <a:gd name="connsiteY1" fmla="*/ 1102935 h 1461154"/>
                  <a:gd name="connsiteX2" fmla="*/ 9427 w 537328"/>
                  <a:gd name="connsiteY2" fmla="*/ 1102935 h 1461154"/>
                  <a:gd name="connsiteX3" fmla="*/ 160256 w 537328"/>
                  <a:gd name="connsiteY3" fmla="*/ 0 h 1461154"/>
                  <a:gd name="connsiteX0" fmla="*/ 0 w 537328"/>
                  <a:gd name="connsiteY0" fmla="*/ 710853 h 710853"/>
                  <a:gd name="connsiteX1" fmla="*/ 537328 w 537328"/>
                  <a:gd name="connsiteY1" fmla="*/ 352634 h 710853"/>
                  <a:gd name="connsiteX2" fmla="*/ 9427 w 537328"/>
                  <a:gd name="connsiteY2" fmla="*/ 352634 h 710853"/>
                  <a:gd name="connsiteX0" fmla="*/ 0 w 537328"/>
                  <a:gd name="connsiteY0" fmla="*/ 836552 h 836552"/>
                  <a:gd name="connsiteX1" fmla="*/ 537328 w 537328"/>
                  <a:gd name="connsiteY1" fmla="*/ 478333 h 836552"/>
                  <a:gd name="connsiteX2" fmla="*/ 9427 w 537328"/>
                  <a:gd name="connsiteY2" fmla="*/ 478333 h 836552"/>
                  <a:gd name="connsiteX0" fmla="*/ 0 w 537328"/>
                  <a:gd name="connsiteY0" fmla="*/ 737239 h 737239"/>
                  <a:gd name="connsiteX1" fmla="*/ 537328 w 537328"/>
                  <a:gd name="connsiteY1" fmla="*/ 379020 h 737239"/>
                  <a:gd name="connsiteX2" fmla="*/ 9427 w 537328"/>
                  <a:gd name="connsiteY2" fmla="*/ 379020 h 737239"/>
                  <a:gd name="connsiteX0" fmla="*/ 527957 w 527957"/>
                  <a:gd name="connsiteY0" fmla="*/ 379020 h 379020"/>
                  <a:gd name="connsiteX1" fmla="*/ 56 w 527957"/>
                  <a:gd name="connsiteY1" fmla="*/ 379020 h 379020"/>
                  <a:gd name="connsiteX0" fmla="*/ 527957 w 527957"/>
                  <a:gd name="connsiteY0" fmla="*/ 390136 h 390136"/>
                  <a:gd name="connsiteX1" fmla="*/ 56 w 527957"/>
                  <a:gd name="connsiteY1" fmla="*/ 390136 h 390136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2" fmla="*/ 527901 w 527901"/>
                  <a:gd name="connsiteY2" fmla="*/ 438358 h 438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7901" h="438358">
                    <a:moveTo>
                      <a:pt x="527901" y="438358"/>
                    </a:moveTo>
                    <a:cubicBezTo>
                      <a:pt x="520044" y="-139818"/>
                      <a:pt x="3142" y="-152389"/>
                      <a:pt x="0" y="438358"/>
                    </a:cubicBezTo>
                    <a:lnTo>
                      <a:pt x="527901" y="438358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21" name="Oval 20"/>
              <p:cNvSpPr/>
              <p:nvPr userDrawn="1"/>
            </p:nvSpPr>
            <p:spPr>
              <a:xfrm>
                <a:off x="70701" y="0"/>
                <a:ext cx="386499" cy="386499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</p:grpSp>
        <p:grpSp>
          <p:nvGrpSpPr>
            <p:cNvPr id="8" name="Group 7"/>
            <p:cNvGrpSpPr>
              <a:grpSpLocks noChangeAspect="1"/>
            </p:cNvGrpSpPr>
            <p:nvPr userDrawn="1"/>
          </p:nvGrpSpPr>
          <p:grpSpPr>
            <a:xfrm>
              <a:off x="0" y="276225"/>
              <a:ext cx="475615" cy="611505"/>
              <a:chOff x="0" y="0"/>
              <a:chExt cx="527901" cy="688156"/>
            </a:xfrm>
          </p:grpSpPr>
          <p:sp>
            <p:nvSpPr>
              <p:cNvPr id="18" name="Freeform 17"/>
              <p:cNvSpPr/>
              <p:nvPr userDrawn="1"/>
            </p:nvSpPr>
            <p:spPr>
              <a:xfrm>
                <a:off x="0" y="334638"/>
                <a:ext cx="527901" cy="353518"/>
              </a:xfrm>
              <a:custGeom>
                <a:avLst/>
                <a:gdLst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28"/>
                  <a:gd name="connsiteY0" fmla="*/ 710852 h 710852"/>
                  <a:gd name="connsiteX1" fmla="*/ 537328 w 537328"/>
                  <a:gd name="connsiteY1" fmla="*/ 352633 h 710852"/>
                  <a:gd name="connsiteX2" fmla="*/ 9427 w 537328"/>
                  <a:gd name="connsiteY2" fmla="*/ 352633 h 710852"/>
                  <a:gd name="connsiteX3" fmla="*/ 9427 w 537328"/>
                  <a:gd name="connsiteY3" fmla="*/ 333780 h 710852"/>
                  <a:gd name="connsiteX0" fmla="*/ 0 w 537328"/>
                  <a:gd name="connsiteY0" fmla="*/ 1461154 h 1461154"/>
                  <a:gd name="connsiteX1" fmla="*/ 537328 w 537328"/>
                  <a:gd name="connsiteY1" fmla="*/ 1102935 h 1461154"/>
                  <a:gd name="connsiteX2" fmla="*/ 9427 w 537328"/>
                  <a:gd name="connsiteY2" fmla="*/ 1102935 h 1461154"/>
                  <a:gd name="connsiteX3" fmla="*/ 160256 w 537328"/>
                  <a:gd name="connsiteY3" fmla="*/ 0 h 1461154"/>
                  <a:gd name="connsiteX0" fmla="*/ 0 w 537328"/>
                  <a:gd name="connsiteY0" fmla="*/ 710853 h 710853"/>
                  <a:gd name="connsiteX1" fmla="*/ 537328 w 537328"/>
                  <a:gd name="connsiteY1" fmla="*/ 352634 h 710853"/>
                  <a:gd name="connsiteX2" fmla="*/ 9427 w 537328"/>
                  <a:gd name="connsiteY2" fmla="*/ 352634 h 710853"/>
                  <a:gd name="connsiteX0" fmla="*/ 0 w 537328"/>
                  <a:gd name="connsiteY0" fmla="*/ 836552 h 836552"/>
                  <a:gd name="connsiteX1" fmla="*/ 537328 w 537328"/>
                  <a:gd name="connsiteY1" fmla="*/ 478333 h 836552"/>
                  <a:gd name="connsiteX2" fmla="*/ 9427 w 537328"/>
                  <a:gd name="connsiteY2" fmla="*/ 478333 h 836552"/>
                  <a:gd name="connsiteX0" fmla="*/ 0 w 537328"/>
                  <a:gd name="connsiteY0" fmla="*/ 737239 h 737239"/>
                  <a:gd name="connsiteX1" fmla="*/ 537328 w 537328"/>
                  <a:gd name="connsiteY1" fmla="*/ 379020 h 737239"/>
                  <a:gd name="connsiteX2" fmla="*/ 9427 w 537328"/>
                  <a:gd name="connsiteY2" fmla="*/ 379020 h 737239"/>
                  <a:gd name="connsiteX0" fmla="*/ 527957 w 527957"/>
                  <a:gd name="connsiteY0" fmla="*/ 379020 h 379020"/>
                  <a:gd name="connsiteX1" fmla="*/ 56 w 527957"/>
                  <a:gd name="connsiteY1" fmla="*/ 379020 h 379020"/>
                  <a:gd name="connsiteX0" fmla="*/ 527957 w 527957"/>
                  <a:gd name="connsiteY0" fmla="*/ 390136 h 390136"/>
                  <a:gd name="connsiteX1" fmla="*/ 56 w 527957"/>
                  <a:gd name="connsiteY1" fmla="*/ 390136 h 390136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2" fmla="*/ 527901 w 527901"/>
                  <a:gd name="connsiteY2" fmla="*/ 438358 h 438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7901" h="438358">
                    <a:moveTo>
                      <a:pt x="527901" y="438358"/>
                    </a:moveTo>
                    <a:cubicBezTo>
                      <a:pt x="520044" y="-139818"/>
                      <a:pt x="3142" y="-152389"/>
                      <a:pt x="0" y="438358"/>
                    </a:cubicBezTo>
                    <a:lnTo>
                      <a:pt x="527901" y="438358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19" name="Oval 18"/>
              <p:cNvSpPr/>
              <p:nvPr userDrawn="1"/>
            </p:nvSpPr>
            <p:spPr>
              <a:xfrm>
                <a:off x="70701" y="0"/>
                <a:ext cx="386499" cy="386499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</p:grpSp>
        <p:grpSp>
          <p:nvGrpSpPr>
            <p:cNvPr id="9" name="Group 8"/>
            <p:cNvGrpSpPr>
              <a:grpSpLocks noChangeAspect="1"/>
            </p:cNvGrpSpPr>
            <p:nvPr userDrawn="1"/>
          </p:nvGrpSpPr>
          <p:grpSpPr>
            <a:xfrm>
              <a:off x="638175" y="28575"/>
              <a:ext cx="475615" cy="611505"/>
              <a:chOff x="0" y="0"/>
              <a:chExt cx="527901" cy="688156"/>
            </a:xfrm>
          </p:grpSpPr>
          <p:sp>
            <p:nvSpPr>
              <p:cNvPr id="16" name="Freeform 15"/>
              <p:cNvSpPr/>
              <p:nvPr userDrawn="1"/>
            </p:nvSpPr>
            <p:spPr>
              <a:xfrm>
                <a:off x="0" y="334638"/>
                <a:ext cx="527901" cy="353518"/>
              </a:xfrm>
              <a:custGeom>
                <a:avLst/>
                <a:gdLst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28"/>
                  <a:gd name="connsiteY0" fmla="*/ 710852 h 710852"/>
                  <a:gd name="connsiteX1" fmla="*/ 537328 w 537328"/>
                  <a:gd name="connsiteY1" fmla="*/ 352633 h 710852"/>
                  <a:gd name="connsiteX2" fmla="*/ 9427 w 537328"/>
                  <a:gd name="connsiteY2" fmla="*/ 352633 h 710852"/>
                  <a:gd name="connsiteX3" fmla="*/ 9427 w 537328"/>
                  <a:gd name="connsiteY3" fmla="*/ 333780 h 710852"/>
                  <a:gd name="connsiteX0" fmla="*/ 0 w 537328"/>
                  <a:gd name="connsiteY0" fmla="*/ 1461154 h 1461154"/>
                  <a:gd name="connsiteX1" fmla="*/ 537328 w 537328"/>
                  <a:gd name="connsiteY1" fmla="*/ 1102935 h 1461154"/>
                  <a:gd name="connsiteX2" fmla="*/ 9427 w 537328"/>
                  <a:gd name="connsiteY2" fmla="*/ 1102935 h 1461154"/>
                  <a:gd name="connsiteX3" fmla="*/ 160256 w 537328"/>
                  <a:gd name="connsiteY3" fmla="*/ 0 h 1461154"/>
                  <a:gd name="connsiteX0" fmla="*/ 0 w 537328"/>
                  <a:gd name="connsiteY0" fmla="*/ 710853 h 710853"/>
                  <a:gd name="connsiteX1" fmla="*/ 537328 w 537328"/>
                  <a:gd name="connsiteY1" fmla="*/ 352634 h 710853"/>
                  <a:gd name="connsiteX2" fmla="*/ 9427 w 537328"/>
                  <a:gd name="connsiteY2" fmla="*/ 352634 h 710853"/>
                  <a:gd name="connsiteX0" fmla="*/ 0 w 537328"/>
                  <a:gd name="connsiteY0" fmla="*/ 836552 h 836552"/>
                  <a:gd name="connsiteX1" fmla="*/ 537328 w 537328"/>
                  <a:gd name="connsiteY1" fmla="*/ 478333 h 836552"/>
                  <a:gd name="connsiteX2" fmla="*/ 9427 w 537328"/>
                  <a:gd name="connsiteY2" fmla="*/ 478333 h 836552"/>
                  <a:gd name="connsiteX0" fmla="*/ 0 w 537328"/>
                  <a:gd name="connsiteY0" fmla="*/ 737239 h 737239"/>
                  <a:gd name="connsiteX1" fmla="*/ 537328 w 537328"/>
                  <a:gd name="connsiteY1" fmla="*/ 379020 h 737239"/>
                  <a:gd name="connsiteX2" fmla="*/ 9427 w 537328"/>
                  <a:gd name="connsiteY2" fmla="*/ 379020 h 737239"/>
                  <a:gd name="connsiteX0" fmla="*/ 527957 w 527957"/>
                  <a:gd name="connsiteY0" fmla="*/ 379020 h 379020"/>
                  <a:gd name="connsiteX1" fmla="*/ 56 w 527957"/>
                  <a:gd name="connsiteY1" fmla="*/ 379020 h 379020"/>
                  <a:gd name="connsiteX0" fmla="*/ 527957 w 527957"/>
                  <a:gd name="connsiteY0" fmla="*/ 390136 h 390136"/>
                  <a:gd name="connsiteX1" fmla="*/ 56 w 527957"/>
                  <a:gd name="connsiteY1" fmla="*/ 390136 h 390136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2" fmla="*/ 527901 w 527901"/>
                  <a:gd name="connsiteY2" fmla="*/ 438358 h 438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7901" h="438358">
                    <a:moveTo>
                      <a:pt x="527901" y="438358"/>
                    </a:moveTo>
                    <a:cubicBezTo>
                      <a:pt x="520044" y="-139818"/>
                      <a:pt x="3142" y="-152389"/>
                      <a:pt x="0" y="438358"/>
                    </a:cubicBezTo>
                    <a:lnTo>
                      <a:pt x="527901" y="438358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17" name="Oval 16"/>
              <p:cNvSpPr/>
              <p:nvPr userDrawn="1"/>
            </p:nvSpPr>
            <p:spPr>
              <a:xfrm>
                <a:off x="70701" y="0"/>
                <a:ext cx="386499" cy="386499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</p:grpSp>
        <p:grpSp>
          <p:nvGrpSpPr>
            <p:cNvPr id="10" name="Group 9"/>
            <p:cNvGrpSpPr>
              <a:grpSpLocks noChangeAspect="1"/>
            </p:cNvGrpSpPr>
            <p:nvPr userDrawn="1"/>
          </p:nvGrpSpPr>
          <p:grpSpPr>
            <a:xfrm>
              <a:off x="952500" y="361950"/>
              <a:ext cx="475615" cy="611505"/>
              <a:chOff x="0" y="0"/>
              <a:chExt cx="527901" cy="688156"/>
            </a:xfrm>
          </p:grpSpPr>
          <p:sp>
            <p:nvSpPr>
              <p:cNvPr id="14" name="Freeform 13"/>
              <p:cNvSpPr/>
              <p:nvPr userDrawn="1"/>
            </p:nvSpPr>
            <p:spPr>
              <a:xfrm>
                <a:off x="0" y="334638"/>
                <a:ext cx="527901" cy="353518"/>
              </a:xfrm>
              <a:custGeom>
                <a:avLst/>
                <a:gdLst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28"/>
                  <a:gd name="connsiteY0" fmla="*/ 710852 h 710852"/>
                  <a:gd name="connsiteX1" fmla="*/ 537328 w 537328"/>
                  <a:gd name="connsiteY1" fmla="*/ 352633 h 710852"/>
                  <a:gd name="connsiteX2" fmla="*/ 9427 w 537328"/>
                  <a:gd name="connsiteY2" fmla="*/ 352633 h 710852"/>
                  <a:gd name="connsiteX3" fmla="*/ 9427 w 537328"/>
                  <a:gd name="connsiteY3" fmla="*/ 333780 h 710852"/>
                  <a:gd name="connsiteX0" fmla="*/ 0 w 537328"/>
                  <a:gd name="connsiteY0" fmla="*/ 1461154 h 1461154"/>
                  <a:gd name="connsiteX1" fmla="*/ 537328 w 537328"/>
                  <a:gd name="connsiteY1" fmla="*/ 1102935 h 1461154"/>
                  <a:gd name="connsiteX2" fmla="*/ 9427 w 537328"/>
                  <a:gd name="connsiteY2" fmla="*/ 1102935 h 1461154"/>
                  <a:gd name="connsiteX3" fmla="*/ 160256 w 537328"/>
                  <a:gd name="connsiteY3" fmla="*/ 0 h 1461154"/>
                  <a:gd name="connsiteX0" fmla="*/ 0 w 537328"/>
                  <a:gd name="connsiteY0" fmla="*/ 710853 h 710853"/>
                  <a:gd name="connsiteX1" fmla="*/ 537328 w 537328"/>
                  <a:gd name="connsiteY1" fmla="*/ 352634 h 710853"/>
                  <a:gd name="connsiteX2" fmla="*/ 9427 w 537328"/>
                  <a:gd name="connsiteY2" fmla="*/ 352634 h 710853"/>
                  <a:gd name="connsiteX0" fmla="*/ 0 w 537328"/>
                  <a:gd name="connsiteY0" fmla="*/ 836552 h 836552"/>
                  <a:gd name="connsiteX1" fmla="*/ 537328 w 537328"/>
                  <a:gd name="connsiteY1" fmla="*/ 478333 h 836552"/>
                  <a:gd name="connsiteX2" fmla="*/ 9427 w 537328"/>
                  <a:gd name="connsiteY2" fmla="*/ 478333 h 836552"/>
                  <a:gd name="connsiteX0" fmla="*/ 0 w 537328"/>
                  <a:gd name="connsiteY0" fmla="*/ 737239 h 737239"/>
                  <a:gd name="connsiteX1" fmla="*/ 537328 w 537328"/>
                  <a:gd name="connsiteY1" fmla="*/ 379020 h 737239"/>
                  <a:gd name="connsiteX2" fmla="*/ 9427 w 537328"/>
                  <a:gd name="connsiteY2" fmla="*/ 379020 h 737239"/>
                  <a:gd name="connsiteX0" fmla="*/ 527957 w 527957"/>
                  <a:gd name="connsiteY0" fmla="*/ 379020 h 379020"/>
                  <a:gd name="connsiteX1" fmla="*/ 56 w 527957"/>
                  <a:gd name="connsiteY1" fmla="*/ 379020 h 379020"/>
                  <a:gd name="connsiteX0" fmla="*/ 527957 w 527957"/>
                  <a:gd name="connsiteY0" fmla="*/ 390136 h 390136"/>
                  <a:gd name="connsiteX1" fmla="*/ 56 w 527957"/>
                  <a:gd name="connsiteY1" fmla="*/ 390136 h 390136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2" fmla="*/ 527901 w 527901"/>
                  <a:gd name="connsiteY2" fmla="*/ 438358 h 438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7901" h="438358">
                    <a:moveTo>
                      <a:pt x="527901" y="438358"/>
                    </a:moveTo>
                    <a:cubicBezTo>
                      <a:pt x="520044" y="-139818"/>
                      <a:pt x="3142" y="-152389"/>
                      <a:pt x="0" y="438358"/>
                    </a:cubicBezTo>
                    <a:lnTo>
                      <a:pt x="527901" y="438358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15" name="Oval 14"/>
              <p:cNvSpPr/>
              <p:nvPr userDrawn="1"/>
            </p:nvSpPr>
            <p:spPr>
              <a:xfrm>
                <a:off x="70701" y="0"/>
                <a:ext cx="386499" cy="386499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</p:grpSp>
        <p:grpSp>
          <p:nvGrpSpPr>
            <p:cNvPr id="11" name="Group 10"/>
            <p:cNvGrpSpPr>
              <a:grpSpLocks noChangeAspect="1"/>
            </p:cNvGrpSpPr>
            <p:nvPr userDrawn="1"/>
          </p:nvGrpSpPr>
          <p:grpSpPr>
            <a:xfrm>
              <a:off x="342900" y="342900"/>
              <a:ext cx="475615" cy="611505"/>
              <a:chOff x="0" y="0"/>
              <a:chExt cx="527901" cy="688156"/>
            </a:xfrm>
          </p:grpSpPr>
          <p:sp>
            <p:nvSpPr>
              <p:cNvPr id="12" name="Freeform 11"/>
              <p:cNvSpPr/>
              <p:nvPr userDrawn="1"/>
            </p:nvSpPr>
            <p:spPr>
              <a:xfrm>
                <a:off x="0" y="334638"/>
                <a:ext cx="527901" cy="353518"/>
              </a:xfrm>
              <a:custGeom>
                <a:avLst/>
                <a:gdLst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28"/>
                  <a:gd name="connsiteY0" fmla="*/ 710852 h 710852"/>
                  <a:gd name="connsiteX1" fmla="*/ 537328 w 537328"/>
                  <a:gd name="connsiteY1" fmla="*/ 352633 h 710852"/>
                  <a:gd name="connsiteX2" fmla="*/ 9427 w 537328"/>
                  <a:gd name="connsiteY2" fmla="*/ 352633 h 710852"/>
                  <a:gd name="connsiteX3" fmla="*/ 9427 w 537328"/>
                  <a:gd name="connsiteY3" fmla="*/ 333780 h 710852"/>
                  <a:gd name="connsiteX0" fmla="*/ 0 w 537328"/>
                  <a:gd name="connsiteY0" fmla="*/ 1461154 h 1461154"/>
                  <a:gd name="connsiteX1" fmla="*/ 537328 w 537328"/>
                  <a:gd name="connsiteY1" fmla="*/ 1102935 h 1461154"/>
                  <a:gd name="connsiteX2" fmla="*/ 9427 w 537328"/>
                  <a:gd name="connsiteY2" fmla="*/ 1102935 h 1461154"/>
                  <a:gd name="connsiteX3" fmla="*/ 160256 w 537328"/>
                  <a:gd name="connsiteY3" fmla="*/ 0 h 1461154"/>
                  <a:gd name="connsiteX0" fmla="*/ 0 w 537328"/>
                  <a:gd name="connsiteY0" fmla="*/ 710853 h 710853"/>
                  <a:gd name="connsiteX1" fmla="*/ 537328 w 537328"/>
                  <a:gd name="connsiteY1" fmla="*/ 352634 h 710853"/>
                  <a:gd name="connsiteX2" fmla="*/ 9427 w 537328"/>
                  <a:gd name="connsiteY2" fmla="*/ 352634 h 710853"/>
                  <a:gd name="connsiteX0" fmla="*/ 0 w 537328"/>
                  <a:gd name="connsiteY0" fmla="*/ 836552 h 836552"/>
                  <a:gd name="connsiteX1" fmla="*/ 537328 w 537328"/>
                  <a:gd name="connsiteY1" fmla="*/ 478333 h 836552"/>
                  <a:gd name="connsiteX2" fmla="*/ 9427 w 537328"/>
                  <a:gd name="connsiteY2" fmla="*/ 478333 h 836552"/>
                  <a:gd name="connsiteX0" fmla="*/ 0 w 537328"/>
                  <a:gd name="connsiteY0" fmla="*/ 737239 h 737239"/>
                  <a:gd name="connsiteX1" fmla="*/ 537328 w 537328"/>
                  <a:gd name="connsiteY1" fmla="*/ 379020 h 737239"/>
                  <a:gd name="connsiteX2" fmla="*/ 9427 w 537328"/>
                  <a:gd name="connsiteY2" fmla="*/ 379020 h 737239"/>
                  <a:gd name="connsiteX0" fmla="*/ 527957 w 527957"/>
                  <a:gd name="connsiteY0" fmla="*/ 379020 h 379020"/>
                  <a:gd name="connsiteX1" fmla="*/ 56 w 527957"/>
                  <a:gd name="connsiteY1" fmla="*/ 379020 h 379020"/>
                  <a:gd name="connsiteX0" fmla="*/ 527957 w 527957"/>
                  <a:gd name="connsiteY0" fmla="*/ 390136 h 390136"/>
                  <a:gd name="connsiteX1" fmla="*/ 56 w 527957"/>
                  <a:gd name="connsiteY1" fmla="*/ 390136 h 390136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2" fmla="*/ 527901 w 527901"/>
                  <a:gd name="connsiteY2" fmla="*/ 438358 h 438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7901" h="438358">
                    <a:moveTo>
                      <a:pt x="527901" y="438358"/>
                    </a:moveTo>
                    <a:cubicBezTo>
                      <a:pt x="520044" y="-139818"/>
                      <a:pt x="3142" y="-152389"/>
                      <a:pt x="0" y="438358"/>
                    </a:cubicBezTo>
                    <a:lnTo>
                      <a:pt x="527901" y="438358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13" name="Oval 12"/>
              <p:cNvSpPr/>
              <p:nvPr userDrawn="1"/>
            </p:nvSpPr>
            <p:spPr>
              <a:xfrm>
                <a:off x="70701" y="0"/>
                <a:ext cx="386499" cy="386499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</p:grpSp>
      </p:grpSp>
      <p:sp>
        <p:nvSpPr>
          <p:cNvPr id="35" name="Text Placeholder 34"/>
          <p:cNvSpPr>
            <a:spLocks noGrp="1"/>
          </p:cNvSpPr>
          <p:nvPr>
            <p:ph type="body" sz="quarter" idx="13" hasCustomPrompt="1"/>
          </p:nvPr>
        </p:nvSpPr>
        <p:spPr>
          <a:xfrm>
            <a:off x="680192" y="1103035"/>
            <a:ext cx="2992166" cy="10334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1pPr>
              <a:lnSpc>
                <a:spcPct val="114000"/>
              </a:lnSpc>
              <a:defRPr sz="1200" baseline="0"/>
            </a:lvl1pPr>
          </a:lstStyle>
          <a:p>
            <a:pPr lvl="0"/>
            <a:r>
              <a:rPr lang="en-US" dirty="0"/>
              <a:t>Add speech bubbles in this format:  Background RGB = 250, 250, 234  Text in Verdana 12+ Pt v. dark blue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09610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cused CLO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07649" y="835128"/>
            <a:ext cx="8494519" cy="404878"/>
          </a:xfrm>
        </p:spPr>
        <p:txBody>
          <a:bodyPr/>
          <a:lstStyle>
            <a:lvl1pPr>
              <a:defRPr sz="1600" i="1" baseline="0"/>
            </a:lvl1pPr>
          </a:lstStyle>
          <a:p>
            <a:pPr lvl="0"/>
            <a:r>
              <a:rPr lang="en-US" dirty="0"/>
              <a:t>Click to add instructions 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07649" y="1242561"/>
            <a:ext cx="8494519" cy="405425"/>
          </a:xfrm>
        </p:spPr>
        <p:txBody>
          <a:bodyPr/>
          <a:lstStyle>
            <a:lvl1pPr>
              <a:defRPr sz="1600" i="1" baseline="0"/>
            </a:lvl1pPr>
          </a:lstStyle>
          <a:p>
            <a:pPr lvl="0"/>
            <a:r>
              <a:rPr lang="en-US" dirty="0"/>
              <a:t>Click to state which two words can be used to fill the gaps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307975" y="1803163"/>
            <a:ext cx="8494713" cy="435792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tIns="108000" bIns="180000"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900"/>
              </a:spcAft>
              <a:defRPr baseline="0"/>
            </a:lvl1pPr>
          </a:lstStyle>
          <a:p>
            <a:pPr lvl="0"/>
            <a:r>
              <a:rPr lang="en-US" dirty="0"/>
              <a:t>Click to add the sentences with _____ gaps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9474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itiquing a re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4605" y="832586"/>
            <a:ext cx="8434790" cy="2397724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introduction for the item – and maybe add a picture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54605" y="3460560"/>
            <a:ext cx="8434790" cy="239772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tIns="10800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 question / questions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1790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anation s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144463" y="1427163"/>
            <a:ext cx="312737" cy="384175"/>
          </a:xfrm>
        </p:spPr>
        <p:txBody>
          <a:bodyPr anchor="ctr" anchorCtr="0"/>
          <a:lstStyle>
            <a:lvl1pPr>
              <a:defRPr sz="1600" b="1"/>
            </a:lvl1pPr>
          </a:lstStyle>
          <a:p>
            <a:pPr lvl="0"/>
            <a:r>
              <a:rPr lang="en-US" dirty="0"/>
              <a:t>#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23"/>
          <p:cNvSpPr>
            <a:spLocks noGrp="1"/>
          </p:cNvSpPr>
          <p:nvPr>
            <p:ph type="body" sz="quarter" idx="24" hasCustomPrompt="1"/>
          </p:nvPr>
        </p:nvSpPr>
        <p:spPr>
          <a:xfrm>
            <a:off x="143751" y="2027859"/>
            <a:ext cx="312737" cy="1042267"/>
          </a:xfrm>
        </p:spPr>
        <p:txBody>
          <a:bodyPr anchor="ctr" anchorCtr="0"/>
          <a:lstStyle>
            <a:lvl1pPr>
              <a:defRPr sz="1600" b="1"/>
            </a:lvl1pPr>
          </a:lstStyle>
          <a:p>
            <a:pPr lvl="0"/>
            <a:r>
              <a:rPr lang="en-US" dirty="0"/>
              <a:t>#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25" hasCustomPrompt="1"/>
          </p:nvPr>
        </p:nvSpPr>
        <p:spPr>
          <a:xfrm>
            <a:off x="141714" y="3254465"/>
            <a:ext cx="312737" cy="749188"/>
          </a:xfrm>
        </p:spPr>
        <p:txBody>
          <a:bodyPr anchor="ctr" anchorCtr="0"/>
          <a:lstStyle>
            <a:lvl1pPr>
              <a:defRPr sz="1600" b="1"/>
            </a:lvl1pPr>
          </a:lstStyle>
          <a:p>
            <a:pPr lvl="0"/>
            <a:r>
              <a:rPr lang="en-US" dirty="0"/>
              <a:t>#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23"/>
          <p:cNvSpPr>
            <a:spLocks noGrp="1"/>
          </p:cNvSpPr>
          <p:nvPr>
            <p:ph type="body" sz="quarter" idx="26" hasCustomPrompt="1"/>
          </p:nvPr>
        </p:nvSpPr>
        <p:spPr>
          <a:xfrm>
            <a:off x="141713" y="4250220"/>
            <a:ext cx="312737" cy="1055242"/>
          </a:xfrm>
        </p:spPr>
        <p:txBody>
          <a:bodyPr anchor="ctr" anchorCtr="0"/>
          <a:lstStyle>
            <a:lvl1pPr>
              <a:defRPr sz="1600" b="1"/>
            </a:lvl1pPr>
          </a:lstStyle>
          <a:p>
            <a:pPr lvl="0"/>
            <a:r>
              <a:rPr lang="en-US" dirty="0"/>
              <a:t>#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27" hasCustomPrompt="1"/>
          </p:nvPr>
        </p:nvSpPr>
        <p:spPr>
          <a:xfrm>
            <a:off x="160783" y="5527575"/>
            <a:ext cx="312737" cy="384545"/>
          </a:xfrm>
        </p:spPr>
        <p:txBody>
          <a:bodyPr anchor="ctr" anchorCtr="0"/>
          <a:lstStyle>
            <a:lvl1pPr>
              <a:defRPr sz="1600" b="1"/>
            </a:lvl1pPr>
          </a:lstStyle>
          <a:p>
            <a:pPr lvl="0"/>
            <a:r>
              <a:rPr lang="en-US" dirty="0"/>
              <a:t>#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60783" y="798100"/>
            <a:ext cx="8820737" cy="323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GB" sz="14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do:  </a:t>
            </a:r>
            <a:r>
              <a:rPr lang="en-GB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each row pick one statement that you think is right.  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701865" y="1430882"/>
            <a:ext cx="8323263" cy="417136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2" name="Text Placeholder 12"/>
          <p:cNvSpPr>
            <a:spLocks noGrp="1"/>
          </p:cNvSpPr>
          <p:nvPr>
            <p:ph type="body" sz="quarter" idx="36" hasCustomPrompt="1"/>
          </p:nvPr>
        </p:nvSpPr>
        <p:spPr>
          <a:xfrm>
            <a:off x="701864" y="5532587"/>
            <a:ext cx="8323263" cy="37953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3" name="Text Placeholder 12"/>
          <p:cNvSpPr>
            <a:spLocks noGrp="1"/>
          </p:cNvSpPr>
          <p:nvPr>
            <p:ph type="body" sz="quarter" idx="37" hasCustomPrompt="1"/>
          </p:nvPr>
        </p:nvSpPr>
        <p:spPr>
          <a:xfrm>
            <a:off x="701864" y="2027483"/>
            <a:ext cx="4058144" cy="104335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38" hasCustomPrompt="1"/>
          </p:nvPr>
        </p:nvSpPr>
        <p:spPr>
          <a:xfrm>
            <a:off x="4966983" y="2025437"/>
            <a:ext cx="4058144" cy="104335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5" name="Text Placeholder 12"/>
          <p:cNvSpPr>
            <a:spLocks noGrp="1"/>
          </p:cNvSpPr>
          <p:nvPr>
            <p:ph type="body" sz="quarter" idx="39" hasCustomPrompt="1"/>
          </p:nvPr>
        </p:nvSpPr>
        <p:spPr>
          <a:xfrm>
            <a:off x="701864" y="4249463"/>
            <a:ext cx="4058144" cy="1055999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6" name="Text Placeholder 12"/>
          <p:cNvSpPr>
            <a:spLocks noGrp="1"/>
          </p:cNvSpPr>
          <p:nvPr>
            <p:ph type="body" sz="quarter" idx="40" hasCustomPrompt="1"/>
          </p:nvPr>
        </p:nvSpPr>
        <p:spPr>
          <a:xfrm>
            <a:off x="4966983" y="4247417"/>
            <a:ext cx="4058144" cy="1055999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7" name="Text Placeholder 12"/>
          <p:cNvSpPr>
            <a:spLocks noGrp="1"/>
          </p:cNvSpPr>
          <p:nvPr>
            <p:ph type="body" sz="quarter" idx="41" hasCustomPrompt="1"/>
          </p:nvPr>
        </p:nvSpPr>
        <p:spPr>
          <a:xfrm>
            <a:off x="701864" y="3264993"/>
            <a:ext cx="2657328" cy="75734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8" name="Text Placeholder 12"/>
          <p:cNvSpPr>
            <a:spLocks noGrp="1"/>
          </p:cNvSpPr>
          <p:nvPr>
            <p:ph type="body" sz="quarter" idx="42" hasCustomPrompt="1"/>
          </p:nvPr>
        </p:nvSpPr>
        <p:spPr>
          <a:xfrm>
            <a:off x="3534831" y="3264993"/>
            <a:ext cx="2657328" cy="75734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9" name="Text Placeholder 12"/>
          <p:cNvSpPr>
            <a:spLocks noGrp="1"/>
          </p:cNvSpPr>
          <p:nvPr>
            <p:ph type="body" sz="quarter" idx="43" hasCustomPrompt="1"/>
          </p:nvPr>
        </p:nvSpPr>
        <p:spPr>
          <a:xfrm>
            <a:off x="6367799" y="3279431"/>
            <a:ext cx="2657328" cy="75734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1" name="Text Placeholder 12"/>
          <p:cNvSpPr>
            <a:spLocks noGrp="1"/>
          </p:cNvSpPr>
          <p:nvPr>
            <p:ph type="body" sz="quarter" idx="44" hasCustomPrompt="1"/>
          </p:nvPr>
        </p:nvSpPr>
        <p:spPr>
          <a:xfrm>
            <a:off x="6750935" y="4497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45" hasCustomPrompt="1"/>
          </p:nvPr>
        </p:nvSpPr>
        <p:spPr>
          <a:xfrm>
            <a:off x="6903335" y="6021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1" name="Text Placeholder 12"/>
          <p:cNvSpPr>
            <a:spLocks noGrp="1"/>
          </p:cNvSpPr>
          <p:nvPr>
            <p:ph type="body" sz="quarter" idx="46" hasCustomPrompt="1"/>
          </p:nvPr>
        </p:nvSpPr>
        <p:spPr>
          <a:xfrm>
            <a:off x="7055735" y="7545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2" name="Text Placeholder 12"/>
          <p:cNvSpPr>
            <a:spLocks noGrp="1"/>
          </p:cNvSpPr>
          <p:nvPr>
            <p:ph type="body" sz="quarter" idx="47" hasCustomPrompt="1"/>
          </p:nvPr>
        </p:nvSpPr>
        <p:spPr>
          <a:xfrm>
            <a:off x="7208135" y="9069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3" name="Text Placeholder 12"/>
          <p:cNvSpPr>
            <a:spLocks noGrp="1"/>
          </p:cNvSpPr>
          <p:nvPr>
            <p:ph type="body" sz="quarter" idx="44" hasCustomPrompt="1"/>
          </p:nvPr>
        </p:nvSpPr>
        <p:spPr>
          <a:xfrm>
            <a:off x="7360535" y="10593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4" name="Text Placeholder 12"/>
          <p:cNvSpPr>
            <a:spLocks noGrp="1"/>
          </p:cNvSpPr>
          <p:nvPr>
            <p:ph type="body" sz="quarter" idx="44" hasCustomPrompt="1"/>
          </p:nvPr>
        </p:nvSpPr>
        <p:spPr>
          <a:xfrm>
            <a:off x="7512935" y="12117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26863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king 2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42951"/>
            <a:ext cx="8820150" cy="564556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instructions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43325" y="1435895"/>
            <a:ext cx="3600000" cy="286674"/>
          </a:xfrm>
        </p:spPr>
        <p:txBody>
          <a:bodyPr/>
          <a:lstStyle>
            <a:lvl1pPr algn="ctr">
              <a:lnSpc>
                <a:spcPct val="114000"/>
              </a:lnSpc>
              <a:defRPr sz="14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144463" y="1854200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4" name="Text Placeholder 11"/>
          <p:cNvSpPr>
            <a:spLocks noGrp="1"/>
          </p:cNvSpPr>
          <p:nvPr>
            <p:ph type="body" sz="quarter" idx="28" hasCustomPrompt="1"/>
          </p:nvPr>
        </p:nvSpPr>
        <p:spPr>
          <a:xfrm>
            <a:off x="143325" y="2588594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5" name="Text Placeholder 11"/>
          <p:cNvSpPr>
            <a:spLocks noGrp="1"/>
          </p:cNvSpPr>
          <p:nvPr>
            <p:ph type="body" sz="quarter" idx="29" hasCustomPrompt="1"/>
          </p:nvPr>
        </p:nvSpPr>
        <p:spPr>
          <a:xfrm>
            <a:off x="143325" y="3306964"/>
            <a:ext cx="3598862" cy="538163"/>
          </a:xfrm>
          <a:solidFill>
            <a:srgbClr val="FAFAEA"/>
          </a:solidFill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6" name="Text Placeholder 11"/>
          <p:cNvSpPr>
            <a:spLocks noGrp="1"/>
          </p:cNvSpPr>
          <p:nvPr>
            <p:ph type="body" sz="quarter" idx="30" hasCustomPrompt="1"/>
          </p:nvPr>
        </p:nvSpPr>
        <p:spPr>
          <a:xfrm>
            <a:off x="144463" y="4028160"/>
            <a:ext cx="3598862" cy="538163"/>
          </a:xfrm>
          <a:solidFill>
            <a:srgbClr val="FAFAEA"/>
          </a:solidFill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7" name="Text Placeholder 11"/>
          <p:cNvSpPr>
            <a:spLocks noGrp="1"/>
          </p:cNvSpPr>
          <p:nvPr>
            <p:ph type="body" sz="quarter" idx="31" hasCustomPrompt="1"/>
          </p:nvPr>
        </p:nvSpPr>
        <p:spPr>
          <a:xfrm>
            <a:off x="144463" y="4759727"/>
            <a:ext cx="3598862" cy="538163"/>
          </a:xfrm>
          <a:solidFill>
            <a:srgbClr val="FAFAEA"/>
          </a:solidFill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8" name="Text Placeholder 11"/>
          <p:cNvSpPr>
            <a:spLocks noGrp="1"/>
          </p:cNvSpPr>
          <p:nvPr>
            <p:ph type="body" sz="quarter" idx="32" hasCustomPrompt="1"/>
          </p:nvPr>
        </p:nvSpPr>
        <p:spPr>
          <a:xfrm>
            <a:off x="144463" y="5558038"/>
            <a:ext cx="3598862" cy="538163"/>
          </a:xfrm>
          <a:solidFill>
            <a:srgbClr val="FAFAEA"/>
          </a:solidFill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4" name="Text Placeholder 8"/>
          <p:cNvSpPr>
            <a:spLocks noGrp="1"/>
          </p:cNvSpPr>
          <p:nvPr>
            <p:ph type="body" sz="quarter" idx="33" hasCustomPrompt="1"/>
          </p:nvPr>
        </p:nvSpPr>
        <p:spPr>
          <a:xfrm>
            <a:off x="5364488" y="1434672"/>
            <a:ext cx="3600000" cy="286674"/>
          </a:xfrm>
        </p:spPr>
        <p:txBody>
          <a:bodyPr/>
          <a:lstStyle>
            <a:lvl1pPr algn="ctr">
              <a:lnSpc>
                <a:spcPct val="114000"/>
              </a:lnSpc>
              <a:defRPr sz="14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5" name="Text Placeholder 11"/>
          <p:cNvSpPr>
            <a:spLocks noGrp="1"/>
          </p:cNvSpPr>
          <p:nvPr>
            <p:ph type="body" sz="quarter" idx="34" hasCustomPrompt="1"/>
          </p:nvPr>
        </p:nvSpPr>
        <p:spPr>
          <a:xfrm>
            <a:off x="5365626" y="1852977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6" name="Text Placeholder 11"/>
          <p:cNvSpPr>
            <a:spLocks noGrp="1"/>
          </p:cNvSpPr>
          <p:nvPr>
            <p:ph type="body" sz="quarter" idx="35" hasCustomPrompt="1"/>
          </p:nvPr>
        </p:nvSpPr>
        <p:spPr>
          <a:xfrm>
            <a:off x="5364488" y="2587371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7" name="Text Placeholder 11"/>
          <p:cNvSpPr>
            <a:spLocks noGrp="1"/>
          </p:cNvSpPr>
          <p:nvPr>
            <p:ph type="body" sz="quarter" idx="36" hasCustomPrompt="1"/>
          </p:nvPr>
        </p:nvSpPr>
        <p:spPr>
          <a:xfrm>
            <a:off x="5364488" y="3305741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8" name="Text Placeholder 11"/>
          <p:cNvSpPr>
            <a:spLocks noGrp="1"/>
          </p:cNvSpPr>
          <p:nvPr>
            <p:ph type="body" sz="quarter" idx="37" hasCustomPrompt="1"/>
          </p:nvPr>
        </p:nvSpPr>
        <p:spPr>
          <a:xfrm>
            <a:off x="5365626" y="4026937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9" name="Text Placeholder 11"/>
          <p:cNvSpPr>
            <a:spLocks noGrp="1"/>
          </p:cNvSpPr>
          <p:nvPr>
            <p:ph type="body" sz="quarter" idx="38" hasCustomPrompt="1"/>
          </p:nvPr>
        </p:nvSpPr>
        <p:spPr>
          <a:xfrm>
            <a:off x="5365626" y="4758504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0" name="Text Placeholder 11"/>
          <p:cNvSpPr>
            <a:spLocks noGrp="1"/>
          </p:cNvSpPr>
          <p:nvPr>
            <p:ph type="body" sz="quarter" idx="39" hasCustomPrompt="1"/>
          </p:nvPr>
        </p:nvSpPr>
        <p:spPr>
          <a:xfrm>
            <a:off x="5365626" y="5556815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1" name="Text Placeholder 11"/>
          <p:cNvSpPr>
            <a:spLocks noGrp="1"/>
          </p:cNvSpPr>
          <p:nvPr>
            <p:ph type="body" sz="quarter" idx="40" hasCustomPrompt="1"/>
          </p:nvPr>
        </p:nvSpPr>
        <p:spPr>
          <a:xfrm>
            <a:off x="143325" y="3305741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2" name="Text Placeholder 11"/>
          <p:cNvSpPr>
            <a:spLocks noGrp="1"/>
          </p:cNvSpPr>
          <p:nvPr>
            <p:ph type="body" sz="quarter" idx="41" hasCustomPrompt="1"/>
          </p:nvPr>
        </p:nvSpPr>
        <p:spPr>
          <a:xfrm>
            <a:off x="144463" y="4026937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3" name="Text Placeholder 11"/>
          <p:cNvSpPr>
            <a:spLocks noGrp="1"/>
          </p:cNvSpPr>
          <p:nvPr>
            <p:ph type="body" sz="quarter" idx="42" hasCustomPrompt="1"/>
          </p:nvPr>
        </p:nvSpPr>
        <p:spPr>
          <a:xfrm>
            <a:off x="144463" y="4758504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4" name="Text Placeholder 11"/>
          <p:cNvSpPr>
            <a:spLocks noGrp="1"/>
          </p:cNvSpPr>
          <p:nvPr>
            <p:ph type="body" sz="quarter" idx="43" hasCustomPrompt="1"/>
          </p:nvPr>
        </p:nvSpPr>
        <p:spPr>
          <a:xfrm>
            <a:off x="144463" y="5556815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13251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king 3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Placeholder 11"/>
          <p:cNvSpPr>
            <a:spLocks noGrp="1"/>
          </p:cNvSpPr>
          <p:nvPr>
            <p:ph type="body" sz="quarter" idx="57" hasCustomPrompt="1"/>
          </p:nvPr>
        </p:nvSpPr>
        <p:spPr>
          <a:xfrm>
            <a:off x="6769406" y="1920692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7" name="Text Placeholder 11"/>
          <p:cNvSpPr>
            <a:spLocks noGrp="1"/>
          </p:cNvSpPr>
          <p:nvPr>
            <p:ph type="body" sz="quarter" idx="58" hasCustomPrompt="1"/>
          </p:nvPr>
        </p:nvSpPr>
        <p:spPr>
          <a:xfrm>
            <a:off x="6768268" y="2655086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8" name="Text Placeholder 11"/>
          <p:cNvSpPr>
            <a:spLocks noGrp="1"/>
          </p:cNvSpPr>
          <p:nvPr>
            <p:ph type="body" sz="quarter" idx="59" hasCustomPrompt="1"/>
          </p:nvPr>
        </p:nvSpPr>
        <p:spPr>
          <a:xfrm>
            <a:off x="6768268" y="3372233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9" name="Text Placeholder 11"/>
          <p:cNvSpPr>
            <a:spLocks noGrp="1"/>
          </p:cNvSpPr>
          <p:nvPr>
            <p:ph type="body" sz="quarter" idx="60" hasCustomPrompt="1"/>
          </p:nvPr>
        </p:nvSpPr>
        <p:spPr>
          <a:xfrm>
            <a:off x="6769406" y="4093429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0" name="Text Placeholder 11"/>
          <p:cNvSpPr>
            <a:spLocks noGrp="1"/>
          </p:cNvSpPr>
          <p:nvPr>
            <p:ph type="body" sz="quarter" idx="61" hasCustomPrompt="1"/>
          </p:nvPr>
        </p:nvSpPr>
        <p:spPr>
          <a:xfrm>
            <a:off x="6769406" y="4824996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1" name="Text Placeholder 11"/>
          <p:cNvSpPr>
            <a:spLocks noGrp="1"/>
          </p:cNvSpPr>
          <p:nvPr>
            <p:ph type="body" sz="quarter" idx="62" hasCustomPrompt="1"/>
          </p:nvPr>
        </p:nvSpPr>
        <p:spPr>
          <a:xfrm>
            <a:off x="6769406" y="5623307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9" name="Text Placeholder 11"/>
          <p:cNvSpPr>
            <a:spLocks noGrp="1"/>
          </p:cNvSpPr>
          <p:nvPr>
            <p:ph type="body" sz="quarter" idx="51" hasCustomPrompt="1"/>
          </p:nvPr>
        </p:nvSpPr>
        <p:spPr>
          <a:xfrm>
            <a:off x="163946" y="2655086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0" name="Text Placeholder 11"/>
          <p:cNvSpPr>
            <a:spLocks noGrp="1"/>
          </p:cNvSpPr>
          <p:nvPr>
            <p:ph type="body" sz="quarter" idx="52" hasCustomPrompt="1"/>
          </p:nvPr>
        </p:nvSpPr>
        <p:spPr>
          <a:xfrm>
            <a:off x="163946" y="3372233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1" name="Text Placeholder 11"/>
          <p:cNvSpPr>
            <a:spLocks noGrp="1"/>
          </p:cNvSpPr>
          <p:nvPr>
            <p:ph type="body" sz="quarter" idx="53" hasCustomPrompt="1"/>
          </p:nvPr>
        </p:nvSpPr>
        <p:spPr>
          <a:xfrm>
            <a:off x="165084" y="4093429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3" name="Text Placeholder 11"/>
          <p:cNvSpPr>
            <a:spLocks noGrp="1"/>
          </p:cNvSpPr>
          <p:nvPr>
            <p:ph type="body" sz="quarter" idx="55" hasCustomPrompt="1"/>
          </p:nvPr>
        </p:nvSpPr>
        <p:spPr>
          <a:xfrm>
            <a:off x="165084" y="5623307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2" name="Text Placeholder 11"/>
          <p:cNvSpPr>
            <a:spLocks noGrp="1"/>
          </p:cNvSpPr>
          <p:nvPr>
            <p:ph type="body" sz="quarter" idx="54" hasCustomPrompt="1"/>
          </p:nvPr>
        </p:nvSpPr>
        <p:spPr>
          <a:xfrm>
            <a:off x="165084" y="4824996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42951"/>
            <a:ext cx="8820150" cy="564556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instructions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5" name="Text Placeholder 8"/>
          <p:cNvSpPr>
            <a:spLocks noGrp="1"/>
          </p:cNvSpPr>
          <p:nvPr>
            <p:ph type="body" sz="quarter" idx="42" hasCustomPrompt="1"/>
          </p:nvPr>
        </p:nvSpPr>
        <p:spPr>
          <a:xfrm>
            <a:off x="3072833" y="1502387"/>
            <a:ext cx="2960052" cy="286674"/>
          </a:xfrm>
        </p:spPr>
        <p:txBody>
          <a:bodyPr/>
          <a:lstStyle>
            <a:lvl1pPr algn="ctr">
              <a:lnSpc>
                <a:spcPct val="114000"/>
              </a:lnSpc>
              <a:defRPr sz="14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6" name="Text Placeholder 11"/>
          <p:cNvSpPr>
            <a:spLocks noGrp="1"/>
          </p:cNvSpPr>
          <p:nvPr>
            <p:ph type="body" sz="quarter" idx="43" hasCustomPrompt="1"/>
          </p:nvPr>
        </p:nvSpPr>
        <p:spPr>
          <a:xfrm>
            <a:off x="3073769" y="1920692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7" name="Text Placeholder 11"/>
          <p:cNvSpPr>
            <a:spLocks noGrp="1"/>
          </p:cNvSpPr>
          <p:nvPr>
            <p:ph type="body" sz="quarter" idx="44" hasCustomPrompt="1"/>
          </p:nvPr>
        </p:nvSpPr>
        <p:spPr>
          <a:xfrm>
            <a:off x="3072631" y="2655086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8" name="Text Placeholder 11"/>
          <p:cNvSpPr>
            <a:spLocks noGrp="1"/>
          </p:cNvSpPr>
          <p:nvPr>
            <p:ph type="body" sz="quarter" idx="45" hasCustomPrompt="1"/>
          </p:nvPr>
        </p:nvSpPr>
        <p:spPr>
          <a:xfrm>
            <a:off x="3072631" y="3372233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9" name="Text Placeholder 11"/>
          <p:cNvSpPr>
            <a:spLocks noGrp="1"/>
          </p:cNvSpPr>
          <p:nvPr>
            <p:ph type="body" sz="quarter" idx="46" hasCustomPrompt="1"/>
          </p:nvPr>
        </p:nvSpPr>
        <p:spPr>
          <a:xfrm>
            <a:off x="3073769" y="4093429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0" name="Text Placeholder 11"/>
          <p:cNvSpPr>
            <a:spLocks noGrp="1"/>
          </p:cNvSpPr>
          <p:nvPr>
            <p:ph type="body" sz="quarter" idx="47" hasCustomPrompt="1"/>
          </p:nvPr>
        </p:nvSpPr>
        <p:spPr>
          <a:xfrm>
            <a:off x="3073769" y="4824996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1" name="Text Placeholder 11"/>
          <p:cNvSpPr>
            <a:spLocks noGrp="1"/>
          </p:cNvSpPr>
          <p:nvPr>
            <p:ph type="body" sz="quarter" idx="48" hasCustomPrompt="1"/>
          </p:nvPr>
        </p:nvSpPr>
        <p:spPr>
          <a:xfrm>
            <a:off x="3073769" y="5623307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7" name="Text Placeholder 8"/>
          <p:cNvSpPr>
            <a:spLocks noGrp="1"/>
          </p:cNvSpPr>
          <p:nvPr>
            <p:ph type="body" sz="quarter" idx="49" hasCustomPrompt="1"/>
          </p:nvPr>
        </p:nvSpPr>
        <p:spPr>
          <a:xfrm>
            <a:off x="164148" y="1502387"/>
            <a:ext cx="2174436" cy="286674"/>
          </a:xfrm>
        </p:spPr>
        <p:txBody>
          <a:bodyPr/>
          <a:lstStyle>
            <a:lvl1pPr algn="ctr">
              <a:lnSpc>
                <a:spcPct val="114000"/>
              </a:lnSpc>
              <a:defRPr sz="14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8" name="Text Placeholder 11"/>
          <p:cNvSpPr>
            <a:spLocks noGrp="1"/>
          </p:cNvSpPr>
          <p:nvPr>
            <p:ph type="body" sz="quarter" idx="50" hasCustomPrompt="1"/>
          </p:nvPr>
        </p:nvSpPr>
        <p:spPr>
          <a:xfrm>
            <a:off x="165084" y="1920692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5" name="Text Placeholder 8"/>
          <p:cNvSpPr>
            <a:spLocks noGrp="1"/>
          </p:cNvSpPr>
          <p:nvPr>
            <p:ph type="body" sz="quarter" idx="56" hasCustomPrompt="1"/>
          </p:nvPr>
        </p:nvSpPr>
        <p:spPr>
          <a:xfrm>
            <a:off x="6768712" y="1502387"/>
            <a:ext cx="2195776" cy="286674"/>
          </a:xfrm>
        </p:spPr>
        <p:txBody>
          <a:bodyPr/>
          <a:lstStyle>
            <a:lvl1pPr algn="ctr">
              <a:lnSpc>
                <a:spcPct val="114000"/>
              </a:lnSpc>
              <a:defRPr sz="14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2122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dering an explan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42951"/>
            <a:ext cx="8820150" cy="564556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instructions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43751" y="5544264"/>
            <a:ext cx="8820150" cy="564556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e.g. the start of the explanation ...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9" hasCustomPrompt="1"/>
          </p:nvPr>
        </p:nvSpPr>
        <p:spPr>
          <a:xfrm>
            <a:off x="143751" y="2289654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143751" y="1457649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8" name="Text Placeholder 11"/>
          <p:cNvSpPr>
            <a:spLocks noGrp="1"/>
          </p:cNvSpPr>
          <p:nvPr>
            <p:ph type="body" sz="quarter" idx="27" hasCustomPrompt="1"/>
          </p:nvPr>
        </p:nvSpPr>
        <p:spPr>
          <a:xfrm>
            <a:off x="143751" y="4789356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9" name="Text Placeholder 11"/>
          <p:cNvSpPr>
            <a:spLocks noGrp="1"/>
          </p:cNvSpPr>
          <p:nvPr>
            <p:ph type="body" sz="quarter" idx="28" hasCustomPrompt="1"/>
          </p:nvPr>
        </p:nvSpPr>
        <p:spPr>
          <a:xfrm>
            <a:off x="143751" y="3952621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29" hasCustomPrompt="1"/>
          </p:nvPr>
        </p:nvSpPr>
        <p:spPr>
          <a:xfrm>
            <a:off x="143751" y="3115886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0" name="Text Placeholder 11"/>
          <p:cNvSpPr>
            <a:spLocks noGrp="1"/>
          </p:cNvSpPr>
          <p:nvPr>
            <p:ph type="body" sz="quarter" idx="30" hasCustomPrompt="1"/>
          </p:nvPr>
        </p:nvSpPr>
        <p:spPr>
          <a:xfrm>
            <a:off x="4643901" y="2289654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1" name="Text Placeholder 11"/>
          <p:cNvSpPr>
            <a:spLocks noGrp="1"/>
          </p:cNvSpPr>
          <p:nvPr>
            <p:ph type="body" sz="quarter" idx="31" hasCustomPrompt="1"/>
          </p:nvPr>
        </p:nvSpPr>
        <p:spPr>
          <a:xfrm>
            <a:off x="4643901" y="1457649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2" name="Text Placeholder 11"/>
          <p:cNvSpPr>
            <a:spLocks noGrp="1"/>
          </p:cNvSpPr>
          <p:nvPr>
            <p:ph type="body" sz="quarter" idx="32" hasCustomPrompt="1"/>
          </p:nvPr>
        </p:nvSpPr>
        <p:spPr>
          <a:xfrm>
            <a:off x="4643901" y="4789356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3" name="Text Placeholder 11"/>
          <p:cNvSpPr>
            <a:spLocks noGrp="1"/>
          </p:cNvSpPr>
          <p:nvPr>
            <p:ph type="body" sz="quarter" idx="33" hasCustomPrompt="1"/>
          </p:nvPr>
        </p:nvSpPr>
        <p:spPr>
          <a:xfrm>
            <a:off x="4643901" y="3952621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4" name="Text Placeholder 11"/>
          <p:cNvSpPr>
            <a:spLocks noGrp="1"/>
          </p:cNvSpPr>
          <p:nvPr>
            <p:ph type="body" sz="quarter" idx="34" hasCustomPrompt="1"/>
          </p:nvPr>
        </p:nvSpPr>
        <p:spPr>
          <a:xfrm>
            <a:off x="4643901" y="3115886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078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hoice    5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85204664"/>
              </p:ext>
            </p:extLst>
          </p:nvPr>
        </p:nvGraphicFramePr>
        <p:xfrm>
          <a:off x="457207" y="2751138"/>
          <a:ext cx="8285148" cy="316736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050487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7234661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37483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283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698011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676590"/>
                  </a:ext>
                </a:extLst>
              </a:tr>
            </a:tbl>
          </a:graphicData>
        </a:graphic>
      </p:graphicFrame>
      <p:sp>
        <p:nvSpPr>
          <p:cNvPr id="17" name="Text Placehold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863126"/>
            <a:ext cx="8285163" cy="1760878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question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2751138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523985" y="3399194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523985" y="4053034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523985" y="4714786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1523984" y="5373991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5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26846131"/>
              </p:ext>
            </p:extLst>
          </p:nvPr>
        </p:nvGraphicFramePr>
        <p:xfrm>
          <a:off x="457200" y="2751137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46572355"/>
              </p:ext>
            </p:extLst>
          </p:nvPr>
        </p:nvGraphicFramePr>
        <p:xfrm>
          <a:off x="457200" y="3401327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717737"/>
              </p:ext>
            </p:extLst>
          </p:nvPr>
        </p:nvGraphicFramePr>
        <p:xfrm>
          <a:off x="457200" y="4060009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52709460"/>
              </p:ext>
            </p:extLst>
          </p:nvPr>
        </p:nvGraphicFramePr>
        <p:xfrm>
          <a:off x="457199" y="4726136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728463667"/>
              </p:ext>
            </p:extLst>
          </p:nvPr>
        </p:nvGraphicFramePr>
        <p:xfrm>
          <a:off x="457199" y="5382654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1761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ritten artic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68350"/>
            <a:ext cx="8820075" cy="533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1pPr>
              <a:lnSpc>
                <a:spcPct val="114000"/>
              </a:lnSpc>
              <a:defRPr sz="1600" baseline="0"/>
            </a:lvl1pPr>
          </a:lstStyle>
          <a:p>
            <a:pPr lvl="0"/>
            <a:r>
              <a:rPr lang="en-US" dirty="0"/>
              <a:t>Click to add written article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03438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alysing an argument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2"/>
          <p:cNvSpPr>
            <a:spLocks noGrp="1"/>
          </p:cNvSpPr>
          <p:nvPr>
            <p:ph type="body" sz="quarter" idx="39" hasCustomPrompt="1"/>
          </p:nvPr>
        </p:nvSpPr>
        <p:spPr>
          <a:xfrm>
            <a:off x="6307161" y="3418012"/>
            <a:ext cx="2657327" cy="104943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42950"/>
            <a:ext cx="8820150" cy="820929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instructions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31" hasCustomPrompt="1"/>
          </p:nvPr>
        </p:nvSpPr>
        <p:spPr>
          <a:xfrm>
            <a:off x="177815" y="2047509"/>
            <a:ext cx="3960000" cy="765768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7" hasCustomPrompt="1"/>
          </p:nvPr>
        </p:nvSpPr>
        <p:spPr>
          <a:xfrm>
            <a:off x="5004488" y="2052868"/>
            <a:ext cx="3960000" cy="765768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33" hasCustomPrompt="1"/>
          </p:nvPr>
        </p:nvSpPr>
        <p:spPr>
          <a:xfrm>
            <a:off x="143751" y="3418012"/>
            <a:ext cx="2657327" cy="104943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38" hasCustomPrompt="1"/>
          </p:nvPr>
        </p:nvSpPr>
        <p:spPr>
          <a:xfrm>
            <a:off x="3225456" y="3416571"/>
            <a:ext cx="2657327" cy="104943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1" name="Text Placeholder 12"/>
          <p:cNvSpPr>
            <a:spLocks noGrp="1"/>
          </p:cNvSpPr>
          <p:nvPr>
            <p:ph type="body" sz="quarter" idx="36" hasCustomPrompt="1"/>
          </p:nvPr>
        </p:nvSpPr>
        <p:spPr>
          <a:xfrm>
            <a:off x="177815" y="5070741"/>
            <a:ext cx="8803705" cy="616541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44" hasCustomPrompt="1"/>
          </p:nvPr>
        </p:nvSpPr>
        <p:spPr>
          <a:xfrm>
            <a:off x="6494561" y="281199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45" hasCustomPrompt="1"/>
          </p:nvPr>
        </p:nvSpPr>
        <p:spPr>
          <a:xfrm>
            <a:off x="6750935" y="4497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0" name="Text Placeholder 12"/>
          <p:cNvSpPr>
            <a:spLocks noGrp="1"/>
          </p:cNvSpPr>
          <p:nvPr>
            <p:ph type="body" sz="quarter" idx="46" hasCustomPrompt="1"/>
          </p:nvPr>
        </p:nvSpPr>
        <p:spPr>
          <a:xfrm>
            <a:off x="6903335" y="6021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3" name="Text Placeholder 12"/>
          <p:cNvSpPr>
            <a:spLocks noGrp="1"/>
          </p:cNvSpPr>
          <p:nvPr>
            <p:ph type="body" sz="quarter" idx="47" hasCustomPrompt="1"/>
          </p:nvPr>
        </p:nvSpPr>
        <p:spPr>
          <a:xfrm>
            <a:off x="7055735" y="7545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48" hasCustomPrompt="1"/>
          </p:nvPr>
        </p:nvSpPr>
        <p:spPr>
          <a:xfrm>
            <a:off x="7208135" y="9069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5" name="Text Placeholder 12"/>
          <p:cNvSpPr>
            <a:spLocks noGrp="1"/>
          </p:cNvSpPr>
          <p:nvPr>
            <p:ph type="body" sz="quarter" idx="44" hasCustomPrompt="1"/>
          </p:nvPr>
        </p:nvSpPr>
        <p:spPr>
          <a:xfrm>
            <a:off x="7360535" y="10593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0944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dtfy Evdnc for knwldg clms tb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06026" y="6288879"/>
            <a:ext cx="28956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42951"/>
            <a:ext cx="8820150" cy="564556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instructions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154479" y="1414509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 b="0"/>
            </a:lvl1pPr>
          </a:lstStyle>
          <a:p>
            <a:pPr lvl="0"/>
            <a:r>
              <a:rPr lang="en-US" dirty="0"/>
              <a:t>Click to add table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6807314" y="1414195"/>
            <a:ext cx="1080000" cy="540000"/>
          </a:xfrm>
          <a:prstGeom prst="rect">
            <a:avLst/>
          </a:prstGeo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GB" sz="1400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True or false?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7883089" y="1414258"/>
            <a:ext cx="1080000" cy="540000"/>
          </a:xfrm>
          <a:prstGeom prst="rect">
            <a:avLst/>
          </a:prstGeo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1400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Evidence?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0" hasCustomPrompt="1"/>
          </p:nvPr>
        </p:nvSpPr>
        <p:spPr>
          <a:xfrm>
            <a:off x="6807314" y="1952508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21" hasCustomPrompt="1"/>
          </p:nvPr>
        </p:nvSpPr>
        <p:spPr>
          <a:xfrm>
            <a:off x="7882813" y="1952571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2" name="Text Placeholder 18"/>
          <p:cNvSpPr>
            <a:spLocks noGrp="1"/>
          </p:cNvSpPr>
          <p:nvPr>
            <p:ph type="body" sz="quarter" idx="23" hasCustomPrompt="1"/>
          </p:nvPr>
        </p:nvSpPr>
        <p:spPr>
          <a:xfrm>
            <a:off x="6807314" y="2489909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3" name="Text Placeholder 18"/>
          <p:cNvSpPr>
            <a:spLocks noGrp="1"/>
          </p:cNvSpPr>
          <p:nvPr>
            <p:ph type="body" sz="quarter" idx="24" hasCustomPrompt="1"/>
          </p:nvPr>
        </p:nvSpPr>
        <p:spPr>
          <a:xfrm>
            <a:off x="7882813" y="2490166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5" name="Text Placeholder 18"/>
          <p:cNvSpPr>
            <a:spLocks noGrp="1"/>
          </p:cNvSpPr>
          <p:nvPr>
            <p:ph type="body" sz="quarter" idx="26" hasCustomPrompt="1"/>
          </p:nvPr>
        </p:nvSpPr>
        <p:spPr>
          <a:xfrm>
            <a:off x="6807314" y="3030381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6" name="Text Placeholder 18"/>
          <p:cNvSpPr>
            <a:spLocks noGrp="1"/>
          </p:cNvSpPr>
          <p:nvPr>
            <p:ph type="body" sz="quarter" idx="27" hasCustomPrompt="1"/>
          </p:nvPr>
        </p:nvSpPr>
        <p:spPr>
          <a:xfrm>
            <a:off x="7883400" y="3030381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8" name="Text Placeholder 18"/>
          <p:cNvSpPr>
            <a:spLocks noGrp="1"/>
          </p:cNvSpPr>
          <p:nvPr>
            <p:ph type="body" sz="quarter" idx="29" hasCustomPrompt="1"/>
          </p:nvPr>
        </p:nvSpPr>
        <p:spPr>
          <a:xfrm>
            <a:off x="6807314" y="3566512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9" name="Text Placeholder 18"/>
          <p:cNvSpPr>
            <a:spLocks noGrp="1"/>
          </p:cNvSpPr>
          <p:nvPr>
            <p:ph type="body" sz="quarter" idx="30" hasCustomPrompt="1"/>
          </p:nvPr>
        </p:nvSpPr>
        <p:spPr>
          <a:xfrm>
            <a:off x="7883400" y="3566681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31" name="Text Placeholder 18"/>
          <p:cNvSpPr>
            <a:spLocks noGrp="1"/>
          </p:cNvSpPr>
          <p:nvPr>
            <p:ph type="body" sz="quarter" idx="32" hasCustomPrompt="1"/>
          </p:nvPr>
        </p:nvSpPr>
        <p:spPr>
          <a:xfrm>
            <a:off x="6807314" y="4105064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32" name="Text Placeholder 18"/>
          <p:cNvSpPr>
            <a:spLocks noGrp="1"/>
          </p:cNvSpPr>
          <p:nvPr>
            <p:ph type="body" sz="quarter" idx="33" hasCustomPrompt="1"/>
          </p:nvPr>
        </p:nvSpPr>
        <p:spPr>
          <a:xfrm>
            <a:off x="7883400" y="4106353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34" name="Text Placeholder 18"/>
          <p:cNvSpPr>
            <a:spLocks noGrp="1"/>
          </p:cNvSpPr>
          <p:nvPr>
            <p:ph type="body" sz="quarter" idx="35" hasCustomPrompt="1"/>
          </p:nvPr>
        </p:nvSpPr>
        <p:spPr>
          <a:xfrm>
            <a:off x="6811295" y="4647755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35" name="Text Placeholder 18"/>
          <p:cNvSpPr>
            <a:spLocks noGrp="1"/>
          </p:cNvSpPr>
          <p:nvPr>
            <p:ph type="body" sz="quarter" idx="36" hasCustomPrompt="1"/>
          </p:nvPr>
        </p:nvSpPr>
        <p:spPr>
          <a:xfrm>
            <a:off x="7882001" y="4649199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154480" y="1955448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0" name="Text Placeholder 8"/>
          <p:cNvSpPr>
            <a:spLocks noGrp="1"/>
          </p:cNvSpPr>
          <p:nvPr>
            <p:ph type="body" sz="quarter" idx="37" hasCustomPrompt="1"/>
          </p:nvPr>
        </p:nvSpPr>
        <p:spPr>
          <a:xfrm>
            <a:off x="154481" y="2493662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1" name="Text Placeholder 8"/>
          <p:cNvSpPr>
            <a:spLocks noGrp="1"/>
          </p:cNvSpPr>
          <p:nvPr>
            <p:ph type="body" sz="quarter" idx="38" hasCustomPrompt="1"/>
          </p:nvPr>
        </p:nvSpPr>
        <p:spPr>
          <a:xfrm>
            <a:off x="154482" y="3030046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2" name="Text Placeholder 8"/>
          <p:cNvSpPr>
            <a:spLocks noGrp="1"/>
          </p:cNvSpPr>
          <p:nvPr>
            <p:ph type="body" sz="quarter" idx="39" hasCustomPrompt="1"/>
          </p:nvPr>
        </p:nvSpPr>
        <p:spPr>
          <a:xfrm>
            <a:off x="155773" y="3567118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3" name="Text Placeholder 8"/>
          <p:cNvSpPr>
            <a:spLocks noGrp="1"/>
          </p:cNvSpPr>
          <p:nvPr>
            <p:ph type="body" sz="quarter" idx="40" hasCustomPrompt="1"/>
          </p:nvPr>
        </p:nvSpPr>
        <p:spPr>
          <a:xfrm>
            <a:off x="155773" y="4109199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4" name="Text Placeholder 8"/>
          <p:cNvSpPr>
            <a:spLocks noGrp="1"/>
          </p:cNvSpPr>
          <p:nvPr>
            <p:ph type="body" sz="quarter" idx="41" hasCustomPrompt="1"/>
          </p:nvPr>
        </p:nvSpPr>
        <p:spPr>
          <a:xfrm>
            <a:off x="155181" y="4647505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43751" y="5303060"/>
            <a:ext cx="8820150" cy="805760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more information 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4591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tem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4605" y="832585"/>
            <a:ext cx="8434790" cy="5178425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introduction for the item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43605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agement picture + text a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44463" y="760413"/>
            <a:ext cx="8820150" cy="55038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44463" y="4990730"/>
            <a:ext cx="8820150" cy="1290637"/>
          </a:xfrm>
          <a:solidFill>
            <a:schemeClr val="bg1">
              <a:alpha val="75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93541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gagement picture + text a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44463" y="760413"/>
            <a:ext cx="8820150" cy="55038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44463" y="4990730"/>
            <a:ext cx="8820150" cy="1290637"/>
          </a:xfrm>
          <a:solidFill>
            <a:schemeClr val="bg1">
              <a:alpha val="75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36237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gagement picture + text at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36525" y="752475"/>
            <a:ext cx="8820150" cy="54943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5820384" y="752475"/>
            <a:ext cx="3144837" cy="5494338"/>
          </a:xfrm>
          <a:solidFill>
            <a:schemeClr val="bg1">
              <a:alpha val="75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92580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8C310-822D-4ECA-8F63-D08185EDC280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586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8000"/>
            <a:ext cx="8229600" cy="5184000"/>
          </a:xfrm>
        </p:spPr>
        <p:txBody>
          <a:bodyPr>
            <a:normAutofit/>
          </a:bodyPr>
          <a:lstStyle>
            <a:lvl1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748A-A193-4664-9535-CCDBB83CF160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29539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08000"/>
            <a:ext cx="4038600" cy="5184000"/>
          </a:xfrm>
        </p:spPr>
        <p:txBody>
          <a:bodyPr>
            <a:normAutofit/>
          </a:bodyPr>
          <a:lstStyle>
            <a:lvl1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08000"/>
            <a:ext cx="4038600" cy="5184000"/>
          </a:xfrm>
        </p:spPr>
        <p:txBody>
          <a:bodyPr>
            <a:normAutofit/>
          </a:bodyPr>
          <a:lstStyle>
            <a:lvl1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A39C1-A2BB-4643-8519-0F1DDB3FDEE8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69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hoice    4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21582004"/>
              </p:ext>
            </p:extLst>
          </p:nvPr>
        </p:nvGraphicFramePr>
        <p:xfrm>
          <a:off x="457207" y="3407767"/>
          <a:ext cx="8285148" cy="251052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050487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7234661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37483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283676"/>
                  </a:ext>
                </a:extLst>
              </a:tr>
            </a:tbl>
          </a:graphicData>
        </a:graphic>
      </p:graphicFrame>
      <p:sp>
        <p:nvSpPr>
          <p:cNvPr id="11" name="Text Placehold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863126"/>
            <a:ext cx="8285163" cy="2429794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523992" y="3415646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523977" y="4063702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523977" y="4717542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523977" y="5379294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437101816"/>
              </p:ext>
            </p:extLst>
          </p:nvPr>
        </p:nvGraphicFramePr>
        <p:xfrm>
          <a:off x="457200" y="3401327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59779374"/>
              </p:ext>
            </p:extLst>
          </p:nvPr>
        </p:nvGraphicFramePr>
        <p:xfrm>
          <a:off x="457200" y="4060009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59023494"/>
              </p:ext>
            </p:extLst>
          </p:nvPr>
        </p:nvGraphicFramePr>
        <p:xfrm>
          <a:off x="457199" y="4726136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10698128"/>
              </p:ext>
            </p:extLst>
          </p:nvPr>
        </p:nvGraphicFramePr>
        <p:xfrm>
          <a:off x="457199" y="5382654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27003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67017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444752"/>
            <a:ext cx="4040188" cy="4772851"/>
          </a:xfrm>
        </p:spPr>
        <p:txBody>
          <a:bodyPr>
            <a:normAutofit/>
          </a:bodyPr>
          <a:lstStyle>
            <a:lvl1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767017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752"/>
            <a:ext cx="4041775" cy="4772851"/>
          </a:xfrm>
        </p:spPr>
        <p:txBody>
          <a:bodyPr>
            <a:normAutofit/>
          </a:bodyPr>
          <a:lstStyle>
            <a:lvl1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6AC93-727D-4304-88E9-BAE5E70D7B0A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339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80E9-3AA2-411F-A0FB-A064364E468C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4394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EA42-47A0-4239-9474-9D40BB1CC951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3351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2000" y="713232"/>
            <a:ext cx="8820000" cy="450799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00" y="5339906"/>
            <a:ext cx="8820000" cy="969454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400" b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847A-CBD7-42CB-9D38-75C4994C33C1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61632" y="26336"/>
            <a:ext cx="8820737" cy="576000"/>
          </a:xfrm>
        </p:spPr>
        <p:txBody>
          <a:bodyPr/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119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hoice    3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583173103"/>
              </p:ext>
            </p:extLst>
          </p:nvPr>
        </p:nvGraphicFramePr>
        <p:xfrm>
          <a:off x="457207" y="3407767"/>
          <a:ext cx="8285148" cy="185368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050487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7234661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</a:tbl>
          </a:graphicData>
        </a:graphic>
      </p:graphicFrame>
      <p:sp>
        <p:nvSpPr>
          <p:cNvPr id="10" name="Text Placehold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863126"/>
            <a:ext cx="8285163" cy="2429794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523992" y="3415646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523977" y="4063702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523977" y="4717542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023941559"/>
              </p:ext>
            </p:extLst>
          </p:nvPr>
        </p:nvGraphicFramePr>
        <p:xfrm>
          <a:off x="457200" y="3401327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07051780"/>
              </p:ext>
            </p:extLst>
          </p:nvPr>
        </p:nvGraphicFramePr>
        <p:xfrm>
          <a:off x="457200" y="4060009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72734929"/>
              </p:ext>
            </p:extLst>
          </p:nvPr>
        </p:nvGraphicFramePr>
        <p:xfrm>
          <a:off x="457199" y="4726136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658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hoice    2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19279608"/>
              </p:ext>
            </p:extLst>
          </p:nvPr>
        </p:nvGraphicFramePr>
        <p:xfrm>
          <a:off x="485639" y="4055823"/>
          <a:ext cx="8285148" cy="119684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050487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7234661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</a:tbl>
          </a:graphicData>
        </a:graphic>
      </p:graphicFrame>
      <p:sp>
        <p:nvSpPr>
          <p:cNvPr id="9" name="Text Placehold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863126"/>
            <a:ext cx="8285163" cy="3058518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4055823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523985" y="4703879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47962082"/>
              </p:ext>
            </p:extLst>
          </p:nvPr>
        </p:nvGraphicFramePr>
        <p:xfrm>
          <a:off x="457200" y="4060009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892349488"/>
              </p:ext>
            </p:extLst>
          </p:nvPr>
        </p:nvGraphicFramePr>
        <p:xfrm>
          <a:off x="457199" y="4726136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5688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 multicho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319160" y="871479"/>
            <a:ext cx="8469918" cy="965868"/>
          </a:xfrm>
          <a:solidFill>
            <a:srgbClr val="FAFAEA"/>
          </a:solidFill>
          <a:ln>
            <a:solidFill>
              <a:srgbClr val="214D83"/>
            </a:solidFill>
          </a:ln>
        </p:spPr>
        <p:txBody>
          <a:bodyPr/>
          <a:lstStyle>
            <a:lvl1pPr>
              <a:lnSpc>
                <a:spcPct val="114000"/>
              </a:lnSpc>
              <a:defRPr b="0"/>
            </a:lvl1pPr>
          </a:lstStyle>
          <a:p>
            <a:pPr lvl="0"/>
            <a:r>
              <a:rPr lang="en-US" dirty="0"/>
              <a:t>Click to add question</a:t>
            </a: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1746429" y="2204816"/>
            <a:ext cx="5760000" cy="3600000"/>
            <a:chOff x="1746429" y="2204816"/>
            <a:chExt cx="5760000" cy="3600000"/>
          </a:xfrm>
        </p:grpSpPr>
        <p:cxnSp>
          <p:nvCxnSpPr>
            <p:cNvPr id="8" name="Straight Connector 7"/>
            <p:cNvCxnSpPr/>
            <p:nvPr userDrawn="1"/>
          </p:nvCxnSpPr>
          <p:spPr>
            <a:xfrm>
              <a:off x="4588303" y="2204816"/>
              <a:ext cx="0" cy="3600000"/>
            </a:xfrm>
            <a:prstGeom prst="line">
              <a:avLst/>
            </a:prstGeom>
            <a:ln w="25400">
              <a:solidFill>
                <a:srgbClr val="214D8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flipH="1">
              <a:off x="1746429" y="3986272"/>
              <a:ext cx="5760000" cy="0"/>
            </a:xfrm>
            <a:prstGeom prst="line">
              <a:avLst/>
            </a:prstGeom>
            <a:ln w="25400">
              <a:solidFill>
                <a:srgbClr val="214D8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 Placehold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1730376" y="3506185"/>
            <a:ext cx="2781804" cy="388355"/>
          </a:xfrm>
        </p:spPr>
        <p:txBody>
          <a:bodyPr anchor="b"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Click to add option A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20" hasCustomPrompt="1"/>
          </p:nvPr>
        </p:nvSpPr>
        <p:spPr>
          <a:xfrm>
            <a:off x="4664427" y="3506185"/>
            <a:ext cx="2781804" cy="388355"/>
          </a:xfrm>
        </p:spPr>
        <p:txBody>
          <a:bodyPr anchor="b"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Click to add option B</a:t>
            </a: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23"/>
          </p:nvPr>
        </p:nvSpPr>
        <p:spPr>
          <a:xfrm>
            <a:off x="1730375" y="2205038"/>
            <a:ext cx="2781299" cy="130114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5" name="Picture Placeholder 22"/>
          <p:cNvSpPr>
            <a:spLocks noGrp="1"/>
          </p:cNvSpPr>
          <p:nvPr>
            <p:ph type="pic" sz="quarter" idx="24"/>
          </p:nvPr>
        </p:nvSpPr>
        <p:spPr>
          <a:xfrm>
            <a:off x="4664427" y="2197450"/>
            <a:ext cx="2781299" cy="130114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6" name="Text Placeholder 17"/>
          <p:cNvSpPr>
            <a:spLocks noGrp="1"/>
          </p:cNvSpPr>
          <p:nvPr>
            <p:ph type="body" sz="quarter" idx="25" hasCustomPrompt="1"/>
          </p:nvPr>
        </p:nvSpPr>
        <p:spPr>
          <a:xfrm>
            <a:off x="4664428" y="5350596"/>
            <a:ext cx="2781804" cy="388355"/>
          </a:xfrm>
        </p:spPr>
        <p:txBody>
          <a:bodyPr anchor="b"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Click to add option D</a:t>
            </a:r>
          </a:p>
        </p:txBody>
      </p:sp>
      <p:sp>
        <p:nvSpPr>
          <p:cNvPr id="27" name="Picture Placeholder 22"/>
          <p:cNvSpPr>
            <a:spLocks noGrp="1"/>
          </p:cNvSpPr>
          <p:nvPr>
            <p:ph type="pic" sz="quarter" idx="26"/>
          </p:nvPr>
        </p:nvSpPr>
        <p:spPr>
          <a:xfrm>
            <a:off x="4664427" y="4049449"/>
            <a:ext cx="2781299" cy="130114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8" name="Text Placeholder 17"/>
          <p:cNvSpPr>
            <a:spLocks noGrp="1"/>
          </p:cNvSpPr>
          <p:nvPr>
            <p:ph type="body" sz="quarter" idx="27" hasCustomPrompt="1"/>
          </p:nvPr>
        </p:nvSpPr>
        <p:spPr>
          <a:xfrm>
            <a:off x="1733298" y="5350596"/>
            <a:ext cx="2781804" cy="388355"/>
          </a:xfrm>
        </p:spPr>
        <p:txBody>
          <a:bodyPr anchor="b"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Click to add option C</a:t>
            </a:r>
          </a:p>
        </p:txBody>
      </p:sp>
      <p:sp>
        <p:nvSpPr>
          <p:cNvPr id="29" name="Picture Placeholder 22"/>
          <p:cNvSpPr>
            <a:spLocks noGrp="1"/>
          </p:cNvSpPr>
          <p:nvPr>
            <p:ph type="pic" sz="quarter" idx="28"/>
          </p:nvPr>
        </p:nvSpPr>
        <p:spPr>
          <a:xfrm>
            <a:off x="1733297" y="4049449"/>
            <a:ext cx="2781299" cy="130114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31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ce grid    5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25032341"/>
              </p:ext>
            </p:extLst>
          </p:nvPr>
        </p:nvGraphicFramePr>
        <p:xfrm>
          <a:off x="319160" y="1858318"/>
          <a:ext cx="8469918" cy="40020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646998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4511616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  <a:gridCol w="431304">
                  <a:extLst>
                    <a:ext uri="{9D8B030D-6E8A-4147-A177-3AD203B41FA5}">
                      <a16:colId xmlns:a16="http://schemas.microsoft.com/office/drawing/2014/main" val="1237903392"/>
                    </a:ext>
                  </a:extLst>
                </a:gridCol>
                <a:gridCol w="722458">
                  <a:extLst>
                    <a:ext uri="{9D8B030D-6E8A-4147-A177-3AD203B41FA5}">
                      <a16:colId xmlns:a16="http://schemas.microsoft.com/office/drawing/2014/main" val="4114276019"/>
                    </a:ext>
                  </a:extLst>
                </a:gridCol>
                <a:gridCol w="717542">
                  <a:extLst>
                    <a:ext uri="{9D8B030D-6E8A-4147-A177-3AD203B41FA5}">
                      <a16:colId xmlns:a16="http://schemas.microsoft.com/office/drawing/2014/main" val="158273333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431696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0749677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</a:t>
                      </a:r>
                      <a:r>
                        <a:rPr lang="en-GB" sz="11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  <a:endParaRPr lang="en-GB" sz="1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701601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25992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37483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283676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698011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676590"/>
                  </a:ext>
                </a:extLst>
              </a:tr>
            </a:tbl>
          </a:graphicData>
        </a:graphic>
      </p:graphicFrame>
      <p:sp>
        <p:nvSpPr>
          <p:cNvPr id="14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319160" y="871478"/>
            <a:ext cx="8469918" cy="1700213"/>
          </a:xfrm>
        </p:spPr>
        <p:txBody>
          <a:bodyPr/>
          <a:lstStyle>
            <a:lvl1pPr>
              <a:lnSpc>
                <a:spcPct val="114000"/>
              </a:lnSpc>
              <a:defRPr b="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0"/>
            <a:r>
              <a:rPr lang="en-US" dirty="0"/>
              <a:t>What do you think about each statement?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90600" y="2708275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990600" y="3352593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90600" y="3996912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990600" y="4672282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990600" y="5285550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5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43664016"/>
              </p:ext>
            </p:extLst>
          </p:nvPr>
        </p:nvGraphicFramePr>
        <p:xfrm>
          <a:off x="319161" y="3987012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40954455"/>
              </p:ext>
            </p:extLst>
          </p:nvPr>
        </p:nvGraphicFramePr>
        <p:xfrm>
          <a:off x="319160" y="4653139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39422149"/>
              </p:ext>
            </p:extLst>
          </p:nvPr>
        </p:nvGraphicFramePr>
        <p:xfrm>
          <a:off x="319160" y="5300334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70805086"/>
              </p:ext>
            </p:extLst>
          </p:nvPr>
        </p:nvGraphicFramePr>
        <p:xfrm>
          <a:off x="319160" y="3352737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927910770"/>
              </p:ext>
            </p:extLst>
          </p:nvPr>
        </p:nvGraphicFramePr>
        <p:xfrm>
          <a:off x="319160" y="2710237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53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ce grid    4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96326028"/>
              </p:ext>
            </p:extLst>
          </p:nvPr>
        </p:nvGraphicFramePr>
        <p:xfrm>
          <a:off x="319160" y="2507798"/>
          <a:ext cx="8469918" cy="33540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646998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4511616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  <a:gridCol w="431304">
                  <a:extLst>
                    <a:ext uri="{9D8B030D-6E8A-4147-A177-3AD203B41FA5}">
                      <a16:colId xmlns:a16="http://schemas.microsoft.com/office/drawing/2014/main" val="1237903392"/>
                    </a:ext>
                  </a:extLst>
                </a:gridCol>
                <a:gridCol w="722458">
                  <a:extLst>
                    <a:ext uri="{9D8B030D-6E8A-4147-A177-3AD203B41FA5}">
                      <a16:colId xmlns:a16="http://schemas.microsoft.com/office/drawing/2014/main" val="4114276019"/>
                    </a:ext>
                  </a:extLst>
                </a:gridCol>
                <a:gridCol w="717542">
                  <a:extLst>
                    <a:ext uri="{9D8B030D-6E8A-4147-A177-3AD203B41FA5}">
                      <a16:colId xmlns:a16="http://schemas.microsoft.com/office/drawing/2014/main" val="158273333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431696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0749677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</a:t>
                      </a:r>
                      <a:r>
                        <a:rPr lang="en-GB" sz="11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  <a:endParaRPr lang="en-GB" sz="1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701601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25992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37483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283676"/>
                  </a:ext>
                </a:extLst>
              </a:tr>
            </a:tbl>
          </a:graphicData>
        </a:graphic>
      </p:graphicFrame>
      <p:sp>
        <p:nvSpPr>
          <p:cNvPr id="8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319160" y="871478"/>
            <a:ext cx="8469918" cy="2350943"/>
          </a:xfrm>
        </p:spPr>
        <p:txBody>
          <a:bodyPr/>
          <a:lstStyle>
            <a:lvl1pPr>
              <a:lnSpc>
                <a:spcPct val="114000"/>
              </a:lnSpc>
              <a:defRPr b="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0"/>
            <a:r>
              <a:rPr lang="en-US" dirty="0"/>
              <a:t>What do you think about each statement?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73508" y="3342166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973508" y="3986484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73508" y="4630803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973508" y="5306173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44342635"/>
              </p:ext>
            </p:extLst>
          </p:nvPr>
        </p:nvGraphicFramePr>
        <p:xfrm>
          <a:off x="319161" y="3987012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199658535"/>
              </p:ext>
            </p:extLst>
          </p:nvPr>
        </p:nvGraphicFramePr>
        <p:xfrm>
          <a:off x="319160" y="4653139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47325652"/>
              </p:ext>
            </p:extLst>
          </p:nvPr>
        </p:nvGraphicFramePr>
        <p:xfrm>
          <a:off x="319160" y="5300334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735254646"/>
              </p:ext>
            </p:extLst>
          </p:nvPr>
        </p:nvGraphicFramePr>
        <p:xfrm>
          <a:off x="319160" y="3352737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617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ce grid    3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69997860"/>
              </p:ext>
            </p:extLst>
          </p:nvPr>
        </p:nvGraphicFramePr>
        <p:xfrm>
          <a:off x="319160" y="2507798"/>
          <a:ext cx="8469918" cy="27060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646998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4511616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  <a:gridCol w="431304">
                  <a:extLst>
                    <a:ext uri="{9D8B030D-6E8A-4147-A177-3AD203B41FA5}">
                      <a16:colId xmlns:a16="http://schemas.microsoft.com/office/drawing/2014/main" val="1237903392"/>
                    </a:ext>
                  </a:extLst>
                </a:gridCol>
                <a:gridCol w="722458">
                  <a:extLst>
                    <a:ext uri="{9D8B030D-6E8A-4147-A177-3AD203B41FA5}">
                      <a16:colId xmlns:a16="http://schemas.microsoft.com/office/drawing/2014/main" val="4114276019"/>
                    </a:ext>
                  </a:extLst>
                </a:gridCol>
                <a:gridCol w="717542">
                  <a:extLst>
                    <a:ext uri="{9D8B030D-6E8A-4147-A177-3AD203B41FA5}">
                      <a16:colId xmlns:a16="http://schemas.microsoft.com/office/drawing/2014/main" val="158273333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431696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0749677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</a:t>
                      </a:r>
                      <a:r>
                        <a:rPr lang="en-GB" sz="11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  <a:endParaRPr lang="en-GB" sz="1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701601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25992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</a:tbl>
          </a:graphicData>
        </a:graphic>
      </p:graphicFrame>
      <p:sp>
        <p:nvSpPr>
          <p:cNvPr id="7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387526" y="871478"/>
            <a:ext cx="8469918" cy="2350943"/>
          </a:xfrm>
        </p:spPr>
        <p:txBody>
          <a:bodyPr/>
          <a:lstStyle>
            <a:lvl1pPr>
              <a:lnSpc>
                <a:spcPct val="114000"/>
              </a:lnSpc>
              <a:defRPr b="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0"/>
            <a:r>
              <a:rPr lang="en-US" dirty="0"/>
              <a:t>What do you think about each statement?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73508" y="3342166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973508" y="3986484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73508" y="4630803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39240297"/>
              </p:ext>
            </p:extLst>
          </p:nvPr>
        </p:nvGraphicFramePr>
        <p:xfrm>
          <a:off x="319161" y="3987012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95720291"/>
              </p:ext>
            </p:extLst>
          </p:nvPr>
        </p:nvGraphicFramePr>
        <p:xfrm>
          <a:off x="319160" y="4662382"/>
          <a:ext cx="5474889" cy="552588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525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36068950"/>
              </p:ext>
            </p:extLst>
          </p:nvPr>
        </p:nvGraphicFramePr>
        <p:xfrm>
          <a:off x="319160" y="3352737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595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image" Target="../media/image1.png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08000"/>
            <a:ext cx="8229600" cy="52182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91528" y="6471442"/>
            <a:ext cx="2133600" cy="2993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751" y="6471442"/>
            <a:ext cx="778926" cy="29935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629741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398197" y="6410353"/>
            <a:ext cx="434760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/>
              <a:t>Developed by the University of York Science Education Group and the Salters’ Institute.</a:t>
            </a:r>
          </a:p>
          <a:p>
            <a:pPr algn="ctr"/>
            <a:r>
              <a:rPr lang="en-GB" sz="700" dirty="0"/>
              <a:t>This item may have been edited. Download the original from </a:t>
            </a:r>
            <a:r>
              <a:rPr lang="en-GB" sz="700" b="1" dirty="0"/>
              <a:t>www.BestEvidenceScienceTeaching.org</a:t>
            </a:r>
          </a:p>
          <a:p>
            <a:pPr algn="ctr"/>
            <a:r>
              <a:rPr lang="en-GB" sz="700" dirty="0"/>
              <a:t>© University of York Science Education Group</a:t>
            </a:r>
          </a:p>
        </p:txBody>
      </p:sp>
    </p:spTree>
    <p:extLst>
      <p:ext uri="{BB962C8B-B14F-4D97-AF65-F5344CB8AC3E}">
        <p14:creationId xmlns:p14="http://schemas.microsoft.com/office/powerpoint/2010/main" val="2905933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58" r:id="rId2"/>
    <p:sldLayoutId id="2147483659" r:id="rId3"/>
    <p:sldLayoutId id="2147483660" r:id="rId4"/>
    <p:sldLayoutId id="2147483661" r:id="rId5"/>
    <p:sldLayoutId id="2147483685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9" r:id="rId13"/>
    <p:sldLayoutId id="2147483670" r:id="rId14"/>
    <p:sldLayoutId id="2147483671" r:id="rId15"/>
    <p:sldLayoutId id="2147483673" r:id="rId16"/>
    <p:sldLayoutId id="2147483674" r:id="rId17"/>
    <p:sldLayoutId id="2147483675" r:id="rId18"/>
    <p:sldLayoutId id="2147483676" r:id="rId19"/>
    <p:sldLayoutId id="2147483677" r:id="rId20"/>
    <p:sldLayoutId id="2147483680" r:id="rId21"/>
    <p:sldLayoutId id="2147483678" r:id="rId22"/>
    <p:sldLayoutId id="2147483668" r:id="rId23"/>
    <p:sldLayoutId id="2147483681" r:id="rId24"/>
    <p:sldLayoutId id="2147483683" r:id="rId25"/>
    <p:sldLayoutId id="2147483684" r:id="rId26"/>
    <p:sldLayoutId id="2147483649" r:id="rId27"/>
    <p:sldLayoutId id="2147483650" r:id="rId28"/>
    <p:sldLayoutId id="2147483652" r:id="rId29"/>
    <p:sldLayoutId id="2147483653" r:id="rId30"/>
    <p:sldLayoutId id="2147483654" r:id="rId31"/>
    <p:sldLayoutId id="2147483655" r:id="rId32"/>
    <p:sldLayoutId id="2147483657" r:id="rId3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000" b="1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+mj-lt"/>
        <a:buNone/>
        <a:defRPr sz="1800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971550" indent="-5143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485900" indent="-5715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-"/>
        <a:defRPr sz="1800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974850" indent="-539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514600" indent="-53975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800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">
            <a:extLst>
              <a:ext uri="{FF2B5EF4-FFF2-40B4-BE49-F238E27FC236}">
                <a16:creationId xmlns:a16="http://schemas.microsoft.com/office/drawing/2014/main" id="{D4AE1FA4-8A5F-414D-9346-08A086B29947}"/>
              </a:ext>
            </a:extLst>
          </p:cNvPr>
          <p:cNvGrpSpPr>
            <a:grpSpLocks/>
          </p:cNvGrpSpPr>
          <p:nvPr/>
        </p:nvGrpSpPr>
        <p:grpSpPr bwMode="auto">
          <a:xfrm>
            <a:off x="5259811" y="4241197"/>
            <a:ext cx="2084387" cy="1520825"/>
            <a:chOff x="3693747" y="3670275"/>
            <a:chExt cx="2084438" cy="1520295"/>
          </a:xfrm>
        </p:grpSpPr>
        <p:pic>
          <p:nvPicPr>
            <p:cNvPr id="20" name="Picture 3" descr="PowerPoint Slide Show - [Substances and States.ppt [Compatibility Mode]]">
              <a:extLst>
                <a:ext uri="{FF2B5EF4-FFF2-40B4-BE49-F238E27FC236}">
                  <a16:creationId xmlns:a16="http://schemas.microsoft.com/office/drawing/2014/main" id="{922A05B6-0962-476C-B895-27CD78068EB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304" t="53214" r="34155" b="11890"/>
            <a:stretch>
              <a:fillRect/>
            </a:stretch>
          </p:blipFill>
          <p:spPr bwMode="auto">
            <a:xfrm>
              <a:off x="3693747" y="3670275"/>
              <a:ext cx="2084438" cy="1416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TextBox 16">
              <a:extLst>
                <a:ext uri="{FF2B5EF4-FFF2-40B4-BE49-F238E27FC236}">
                  <a16:creationId xmlns:a16="http://schemas.microsoft.com/office/drawing/2014/main" id="{7B87298F-3878-431F-BBEB-859D1FFBB1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3747" y="4821238"/>
              <a:ext cx="517891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/>
                <a:t>E</a:t>
              </a:r>
            </a:p>
          </p:txBody>
        </p:sp>
      </p:grpSp>
      <p:pic>
        <p:nvPicPr>
          <p:cNvPr id="18" name="Picture 22" descr="PowerPoint Slide Show - [Substances and States.ppt [Compatibility Mode]]">
            <a:extLst>
              <a:ext uri="{FF2B5EF4-FFF2-40B4-BE49-F238E27FC236}">
                <a16:creationId xmlns:a16="http://schemas.microsoft.com/office/drawing/2014/main" id="{D465FD43-0450-439A-B1EB-02823A8043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8" t="53699" r="68857" b="11404"/>
          <a:stretch>
            <a:fillRect/>
          </a:stretch>
        </p:blipFill>
        <p:spPr bwMode="auto">
          <a:xfrm>
            <a:off x="2131218" y="4241197"/>
            <a:ext cx="1985962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1" descr="PowerPoint Slide Show - [Substances and States.ppt [Compatibility Mode]]">
            <a:extLst>
              <a:ext uri="{FF2B5EF4-FFF2-40B4-BE49-F238E27FC236}">
                <a16:creationId xmlns:a16="http://schemas.microsoft.com/office/drawing/2014/main" id="{5A975493-67CC-4BD5-A0FD-5EA2F32690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61" t="9590" r="1852" b="58662"/>
          <a:stretch>
            <a:fillRect/>
          </a:stretch>
        </p:blipFill>
        <p:spPr bwMode="auto">
          <a:xfrm>
            <a:off x="5320135" y="2510302"/>
            <a:ext cx="2024063" cy="128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9" descr="PowerPoint Slide Show - [Substances and States.ppt [Compatibility Mode]]">
            <a:extLst>
              <a:ext uri="{FF2B5EF4-FFF2-40B4-BE49-F238E27FC236}">
                <a16:creationId xmlns:a16="http://schemas.microsoft.com/office/drawing/2014/main" id="{8B3316C7-3CBF-4822-BDF8-0552A5C7D7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212" y="2257325"/>
            <a:ext cx="2339975" cy="144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A8509D18-AEFA-45B2-96E9-DE7ECC55B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Empty space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567CF7F-D362-4781-94A4-4BE672C0E96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19160" y="871479"/>
            <a:ext cx="6249420" cy="965868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Imagine you could see the particles in this jar of methane gas.</a:t>
            </a:r>
          </a:p>
          <a:p>
            <a:r>
              <a:rPr lang="en-GB" dirty="0"/>
              <a:t>Which diagram best matches what you would see?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8965CD3-84B8-4807-BA60-F3B07568266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730376" y="3506185"/>
            <a:ext cx="1591664" cy="388355"/>
          </a:xfrm>
          <a:solidFill>
            <a:schemeClr val="bg1"/>
          </a:solidFill>
        </p:spPr>
        <p:txBody>
          <a:bodyPr/>
          <a:lstStyle/>
          <a:p>
            <a:r>
              <a:rPr lang="en-GB" dirty="0"/>
              <a:t>A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E1C3B0C-CF89-48F6-BE69-D3FFA4A76BF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64427" y="3506185"/>
            <a:ext cx="1904153" cy="388355"/>
          </a:xfrm>
          <a:solidFill>
            <a:schemeClr val="bg1"/>
          </a:solidFill>
        </p:spPr>
        <p:txBody>
          <a:bodyPr/>
          <a:lstStyle/>
          <a:p>
            <a:r>
              <a:rPr lang="en-GB" dirty="0"/>
              <a:t>B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CAB2922-B64A-4375-923E-52DBC9B6EB2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664428" y="5350596"/>
            <a:ext cx="1113261" cy="388355"/>
          </a:xfrm>
          <a:solidFill>
            <a:schemeClr val="bg1"/>
          </a:solidFill>
        </p:spPr>
        <p:txBody>
          <a:bodyPr/>
          <a:lstStyle/>
          <a:p>
            <a:r>
              <a:rPr lang="en-GB" dirty="0"/>
              <a:t>D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6714C0F-D2FF-47DF-B5BE-45EE07AB5F5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733299" y="5350596"/>
            <a:ext cx="1035068" cy="388355"/>
          </a:xfrm>
          <a:solidFill>
            <a:schemeClr val="bg1"/>
          </a:solidFill>
        </p:spPr>
        <p:txBody>
          <a:bodyPr/>
          <a:lstStyle/>
          <a:p>
            <a:r>
              <a:rPr lang="en-GB" dirty="0"/>
              <a:t>C</a:t>
            </a:r>
          </a:p>
        </p:txBody>
      </p:sp>
      <p:pic>
        <p:nvPicPr>
          <p:cNvPr id="22" name="Picture 14" descr="PowerPoint Slide Show - [Substances and States.ppt [Compatibility Mode]]">
            <a:extLst>
              <a:ext uri="{FF2B5EF4-FFF2-40B4-BE49-F238E27FC236}">
                <a16:creationId xmlns:a16="http://schemas.microsoft.com/office/drawing/2014/main" id="{51E3DD28-DC06-488A-BF9D-58077F33CB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6373" y="923262"/>
            <a:ext cx="1342740" cy="1362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5112340"/>
      </p:ext>
    </p:extLst>
  </p:cSld>
  <p:clrMapOvr>
    <a:masterClrMapping/>
  </p:clrMapOvr>
</p:sld>
</file>

<file path=ppt/theme/theme1.xml><?xml version="1.0" encoding="utf-8"?>
<a:theme xmlns:a="http://schemas.openxmlformats.org/drawingml/2006/main" name="BEST_template_activity_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D0F3845-0B73-46ED-9FC8-DE5952477623}" vid="{F97EDF8F-5382-4AE3-87B9-BB668D0DDC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BEST Items template 26-02-18</Template>
  <TotalTime>105</TotalTime>
  <Words>30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Verdana</vt:lpstr>
      <vt:lpstr>Wingdings</vt:lpstr>
      <vt:lpstr>BEST_template_activity_powerpoint</vt:lpstr>
      <vt:lpstr>Empty space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HEC Harden</dc:creator>
  <cp:lastModifiedBy>HEC Harden</cp:lastModifiedBy>
  <cp:revision>4</cp:revision>
  <dcterms:created xsi:type="dcterms:W3CDTF">2018-03-01T13:40:41Z</dcterms:created>
  <dcterms:modified xsi:type="dcterms:W3CDTF">2018-03-01T15:26:13Z</dcterms:modified>
</cp:coreProperties>
</file>